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13716000" cx="24387175"/>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0" roundtripDataSignature="AMtx7mieihwlsShadARhBkmoxYg6u6xdG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customschemas.google.com/relationships/presentationmetadata" Target="meta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 1">
    <p:bg>
      <p:bgPr>
        <a:solidFill>
          <a:schemeClr val="dk2"/>
        </a:solidFill>
      </p:bgPr>
    </p:bg>
    <p:spTree>
      <p:nvGrpSpPr>
        <p:cNvPr id="14" name="Shape 14"/>
        <p:cNvGrpSpPr/>
        <p:nvPr/>
      </p:nvGrpSpPr>
      <p:grpSpPr>
        <a:xfrm>
          <a:off x="0" y="0"/>
          <a:ext cx="0" cy="0"/>
          <a:chOff x="0" y="0"/>
          <a:chExt cx="0" cy="0"/>
        </a:xfrm>
      </p:grpSpPr>
      <p:pic>
        <p:nvPicPr>
          <p:cNvPr id="15" name="Google Shape;15;p17"/>
          <p:cNvPicPr preferRelativeResize="0"/>
          <p:nvPr/>
        </p:nvPicPr>
        <p:blipFill rotWithShape="1">
          <a:blip r:embed="rId2">
            <a:alphaModFix/>
          </a:blip>
          <a:srcRect b="0" l="0" r="0" t="0"/>
          <a:stretch/>
        </p:blipFill>
        <p:spPr>
          <a:xfrm>
            <a:off x="-7253041" y="655339"/>
            <a:ext cx="32272689" cy="16136345"/>
          </a:xfrm>
          <a:prstGeom prst="rect">
            <a:avLst/>
          </a:prstGeom>
          <a:noFill/>
          <a:ln>
            <a:noFill/>
          </a:ln>
        </p:spPr>
      </p:pic>
      <p:sp>
        <p:nvSpPr>
          <p:cNvPr id="16" name="Google Shape;16;p17"/>
          <p:cNvSpPr txBox="1"/>
          <p:nvPr>
            <p:ph type="ctrTitle"/>
          </p:nvPr>
        </p:nvSpPr>
        <p:spPr>
          <a:xfrm>
            <a:off x="1695846" y="2389384"/>
            <a:ext cx="12286059" cy="566924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12000"/>
              <a:buFont typeface="Arial"/>
              <a:buNone/>
              <a:defRPr b="1" sz="1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7"/>
          <p:cNvSpPr txBox="1"/>
          <p:nvPr>
            <p:ph idx="1" type="subTitle"/>
          </p:nvPr>
        </p:nvSpPr>
        <p:spPr>
          <a:xfrm>
            <a:off x="1695846" y="8435371"/>
            <a:ext cx="12286059" cy="2310326"/>
          </a:xfrm>
          <a:prstGeom prst="rect">
            <a:avLst/>
          </a:prstGeom>
          <a:noFill/>
          <a:ln>
            <a:noFill/>
          </a:ln>
        </p:spPr>
        <p:txBody>
          <a:bodyPr anchorCtr="0" anchor="t" bIns="45700" lIns="91425" spcFirstLastPara="1" rIns="91425" wrap="square" tIns="45700">
            <a:normAutofit/>
          </a:bodyPr>
          <a:lstStyle>
            <a:lvl1pPr lvl="0" algn="l">
              <a:lnSpc>
                <a:spcPct val="90000"/>
              </a:lnSpc>
              <a:spcBef>
                <a:spcPts val="2000"/>
              </a:spcBef>
              <a:spcAft>
                <a:spcPts val="0"/>
              </a:spcAft>
              <a:buClr>
                <a:srgbClr val="6FE2F0"/>
              </a:buClr>
              <a:buSzPts val="4800"/>
              <a:buNone/>
              <a:defRPr sz="4800">
                <a:solidFill>
                  <a:srgbClr val="6FE2F0"/>
                </a:solidFill>
              </a:defRPr>
            </a:lvl1pPr>
            <a:lvl2pPr lvl="1" algn="ctr">
              <a:lnSpc>
                <a:spcPct val="90000"/>
              </a:lnSpc>
              <a:spcBef>
                <a:spcPts val="1000"/>
              </a:spcBef>
              <a:spcAft>
                <a:spcPts val="0"/>
              </a:spcAft>
              <a:buClr>
                <a:schemeClr val="dk1"/>
              </a:buClr>
              <a:buSzPts val="4000"/>
              <a:buNone/>
              <a:defRPr sz="4000"/>
            </a:lvl2pPr>
            <a:lvl3pPr lvl="2" algn="ctr">
              <a:lnSpc>
                <a:spcPct val="90000"/>
              </a:lnSpc>
              <a:spcBef>
                <a:spcPts val="1000"/>
              </a:spcBef>
              <a:spcAft>
                <a:spcPts val="0"/>
              </a:spcAft>
              <a:buClr>
                <a:schemeClr val="dk1"/>
              </a:buClr>
              <a:buSzPts val="3600"/>
              <a:buNone/>
              <a:defRPr sz="3600"/>
            </a:lvl3pPr>
            <a:lvl4pPr lvl="3" algn="ctr">
              <a:lnSpc>
                <a:spcPct val="90000"/>
              </a:lnSpc>
              <a:spcBef>
                <a:spcPts val="1000"/>
              </a:spcBef>
              <a:spcAft>
                <a:spcPts val="0"/>
              </a:spcAft>
              <a:buClr>
                <a:schemeClr val="dk1"/>
              </a:buClr>
              <a:buSzPts val="3200"/>
              <a:buNone/>
              <a:defRPr sz="3200"/>
            </a:lvl4pPr>
            <a:lvl5pPr lvl="4" algn="ctr">
              <a:lnSpc>
                <a:spcPct val="90000"/>
              </a:lnSpc>
              <a:spcBef>
                <a:spcPts val="1000"/>
              </a:spcBef>
              <a:spcAft>
                <a:spcPts val="0"/>
              </a:spcAft>
              <a:buClr>
                <a:schemeClr val="dk1"/>
              </a:buClr>
              <a:buSzPts val="3200"/>
              <a:buNone/>
              <a:defRPr sz="3200"/>
            </a:lvl5pPr>
            <a:lvl6pPr lvl="5" algn="ctr">
              <a:lnSpc>
                <a:spcPct val="90000"/>
              </a:lnSpc>
              <a:spcBef>
                <a:spcPts val="1000"/>
              </a:spcBef>
              <a:spcAft>
                <a:spcPts val="0"/>
              </a:spcAft>
              <a:buClr>
                <a:schemeClr val="dk1"/>
              </a:buClr>
              <a:buSzPts val="3200"/>
              <a:buNone/>
              <a:defRPr sz="3200"/>
            </a:lvl6pPr>
            <a:lvl7pPr lvl="6" algn="ctr">
              <a:lnSpc>
                <a:spcPct val="90000"/>
              </a:lnSpc>
              <a:spcBef>
                <a:spcPts val="1000"/>
              </a:spcBef>
              <a:spcAft>
                <a:spcPts val="0"/>
              </a:spcAft>
              <a:buClr>
                <a:schemeClr val="dk1"/>
              </a:buClr>
              <a:buSzPts val="3200"/>
              <a:buNone/>
              <a:defRPr sz="3200"/>
            </a:lvl7pPr>
            <a:lvl8pPr lvl="7" algn="ctr">
              <a:lnSpc>
                <a:spcPct val="90000"/>
              </a:lnSpc>
              <a:spcBef>
                <a:spcPts val="1000"/>
              </a:spcBef>
              <a:spcAft>
                <a:spcPts val="0"/>
              </a:spcAft>
              <a:buClr>
                <a:schemeClr val="dk1"/>
              </a:buClr>
              <a:buSzPts val="3200"/>
              <a:buNone/>
              <a:defRPr sz="3200"/>
            </a:lvl8pPr>
            <a:lvl9pPr lvl="8" algn="ctr">
              <a:lnSpc>
                <a:spcPct val="90000"/>
              </a:lnSpc>
              <a:spcBef>
                <a:spcPts val="1000"/>
              </a:spcBef>
              <a:spcAft>
                <a:spcPts val="0"/>
              </a:spcAft>
              <a:buClr>
                <a:schemeClr val="dk1"/>
              </a:buClr>
              <a:buSzPts val="3200"/>
              <a:buNone/>
              <a:defRPr sz="3200"/>
            </a:lvl9pPr>
          </a:lstStyle>
          <a:p/>
        </p:txBody>
      </p:sp>
      <p:sp>
        <p:nvSpPr>
          <p:cNvPr id="18" name="Google Shape;18;p17"/>
          <p:cNvSpPr txBox="1"/>
          <p:nvPr>
            <p:ph idx="11" type="ftr"/>
          </p:nvPr>
        </p:nvSpPr>
        <p:spPr>
          <a:xfrm>
            <a:off x="8078252" y="12712701"/>
            <a:ext cx="8230672"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7"/>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2400" u="none" cap="none" strike="noStrike">
                <a:solidFill>
                  <a:schemeClr val="lt1"/>
                </a:solidFill>
                <a:latin typeface="Arial"/>
                <a:ea typeface="Arial"/>
                <a:cs typeface="Arial"/>
                <a:sym typeface="Arial"/>
              </a:defRPr>
            </a:lvl1pPr>
            <a:lvl2pPr indent="0" lvl="1" marL="0" algn="r">
              <a:spcBef>
                <a:spcPts val="0"/>
              </a:spcBef>
              <a:buNone/>
              <a:defRPr b="0" i="0" sz="2400" u="none" cap="none" strike="noStrike">
                <a:solidFill>
                  <a:schemeClr val="lt1"/>
                </a:solidFill>
                <a:latin typeface="Arial"/>
                <a:ea typeface="Arial"/>
                <a:cs typeface="Arial"/>
                <a:sym typeface="Arial"/>
              </a:defRPr>
            </a:lvl2pPr>
            <a:lvl3pPr indent="0" lvl="2" marL="0" algn="r">
              <a:spcBef>
                <a:spcPts val="0"/>
              </a:spcBef>
              <a:buNone/>
              <a:defRPr b="0" i="0" sz="2400" u="none" cap="none" strike="noStrike">
                <a:solidFill>
                  <a:schemeClr val="lt1"/>
                </a:solidFill>
                <a:latin typeface="Arial"/>
                <a:ea typeface="Arial"/>
                <a:cs typeface="Arial"/>
                <a:sym typeface="Arial"/>
              </a:defRPr>
            </a:lvl3pPr>
            <a:lvl4pPr indent="0" lvl="3" marL="0" algn="r">
              <a:spcBef>
                <a:spcPts val="0"/>
              </a:spcBef>
              <a:buNone/>
              <a:defRPr b="0" i="0" sz="2400" u="none" cap="none" strike="noStrike">
                <a:solidFill>
                  <a:schemeClr val="lt1"/>
                </a:solidFill>
                <a:latin typeface="Arial"/>
                <a:ea typeface="Arial"/>
                <a:cs typeface="Arial"/>
                <a:sym typeface="Arial"/>
              </a:defRPr>
            </a:lvl4pPr>
            <a:lvl5pPr indent="0" lvl="4" marL="0" algn="r">
              <a:spcBef>
                <a:spcPts val="0"/>
              </a:spcBef>
              <a:buNone/>
              <a:defRPr b="0" i="0" sz="2400" u="none" cap="none" strike="noStrike">
                <a:solidFill>
                  <a:schemeClr val="lt1"/>
                </a:solidFill>
                <a:latin typeface="Arial"/>
                <a:ea typeface="Arial"/>
                <a:cs typeface="Arial"/>
                <a:sym typeface="Arial"/>
              </a:defRPr>
            </a:lvl5pPr>
            <a:lvl6pPr indent="0" lvl="5" marL="0" algn="r">
              <a:spcBef>
                <a:spcPts val="0"/>
              </a:spcBef>
              <a:buNone/>
              <a:defRPr b="0" i="0" sz="2400" u="none" cap="none" strike="noStrike">
                <a:solidFill>
                  <a:schemeClr val="lt1"/>
                </a:solidFill>
                <a:latin typeface="Arial"/>
                <a:ea typeface="Arial"/>
                <a:cs typeface="Arial"/>
                <a:sym typeface="Arial"/>
              </a:defRPr>
            </a:lvl6pPr>
            <a:lvl7pPr indent="0" lvl="6" marL="0" algn="r">
              <a:spcBef>
                <a:spcPts val="0"/>
              </a:spcBef>
              <a:buNone/>
              <a:defRPr b="0" i="0" sz="2400" u="none" cap="none" strike="noStrike">
                <a:solidFill>
                  <a:schemeClr val="lt1"/>
                </a:solidFill>
                <a:latin typeface="Arial"/>
                <a:ea typeface="Arial"/>
                <a:cs typeface="Arial"/>
                <a:sym typeface="Arial"/>
              </a:defRPr>
            </a:lvl7pPr>
            <a:lvl8pPr indent="0" lvl="7" marL="0" algn="r">
              <a:spcBef>
                <a:spcPts val="0"/>
              </a:spcBef>
              <a:buNone/>
              <a:defRPr b="0" i="0" sz="2400" u="none" cap="none" strike="noStrike">
                <a:solidFill>
                  <a:schemeClr val="lt1"/>
                </a:solidFill>
                <a:latin typeface="Arial"/>
                <a:ea typeface="Arial"/>
                <a:cs typeface="Arial"/>
                <a:sym typeface="Arial"/>
              </a:defRPr>
            </a:lvl8pPr>
            <a:lvl9pPr indent="0" lvl="8" marL="0" algn="r">
              <a:spcBef>
                <a:spcPts val="0"/>
              </a:spcBef>
              <a:buNone/>
              <a:defRPr b="0" i="0" sz="24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0" name="Google Shape;20;p17"/>
          <p:cNvSpPr/>
          <p:nvPr/>
        </p:nvSpPr>
        <p:spPr>
          <a:xfrm>
            <a:off x="17603756" y="1202239"/>
            <a:ext cx="5122167" cy="5122167"/>
          </a:xfrm>
          <a:prstGeom prst="ellipse">
            <a:avLst/>
          </a:prstGeom>
          <a:noFill/>
          <a:ln cap="flat" cmpd="sng" w="1016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1" name="Google Shape;21;p17"/>
          <p:cNvSpPr/>
          <p:nvPr/>
        </p:nvSpPr>
        <p:spPr>
          <a:xfrm>
            <a:off x="20014718" y="8787051"/>
            <a:ext cx="2711205" cy="2711205"/>
          </a:xfrm>
          <a:prstGeom prst="ellipse">
            <a:avLst/>
          </a:prstGeom>
          <a:noFill/>
          <a:ln cap="flat" cmpd="sng" w="101600">
            <a:solidFill>
              <a:schemeClr val="accent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2" name="Google Shape;22;p17"/>
          <p:cNvSpPr/>
          <p:nvPr/>
        </p:nvSpPr>
        <p:spPr>
          <a:xfrm>
            <a:off x="15123517" y="3117984"/>
            <a:ext cx="7132072" cy="7132072"/>
          </a:xfrm>
          <a:prstGeom prst="ellipse">
            <a:avLst/>
          </a:prstGeom>
          <a:blipFill rotWithShape="1">
            <a:blip r:embed="rId3">
              <a:alphaModFix/>
            </a:blip>
            <a:stretch>
              <a:fillRect b="0" l="0" r="0" t="0"/>
            </a:stretch>
          </a:blipFill>
          <a:ln cap="flat" cmpd="sng" w="1016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2">
  <p:cSld name="1_Section Header 2">
    <p:bg>
      <p:bgPr>
        <a:solidFill>
          <a:schemeClr val="dk2"/>
        </a:solidFill>
      </p:bgPr>
    </p:bg>
    <p:spTree>
      <p:nvGrpSpPr>
        <p:cNvPr id="90" name="Shape 90"/>
        <p:cNvGrpSpPr/>
        <p:nvPr/>
      </p:nvGrpSpPr>
      <p:grpSpPr>
        <a:xfrm>
          <a:off x="0" y="0"/>
          <a:ext cx="0" cy="0"/>
          <a:chOff x="0" y="0"/>
          <a:chExt cx="0" cy="0"/>
        </a:xfrm>
      </p:grpSpPr>
      <p:sp>
        <p:nvSpPr>
          <p:cNvPr id="91" name="Google Shape;91;p26"/>
          <p:cNvSpPr txBox="1"/>
          <p:nvPr>
            <p:ph type="title"/>
          </p:nvPr>
        </p:nvSpPr>
        <p:spPr>
          <a:xfrm>
            <a:off x="1663917" y="4191413"/>
            <a:ext cx="21033938" cy="49335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12000"/>
              <a:buFont typeface="Arial"/>
              <a:buNone/>
              <a:defRPr sz="1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26"/>
          <p:cNvSpPr txBox="1"/>
          <p:nvPr>
            <p:ph idx="1" type="body"/>
          </p:nvPr>
        </p:nvSpPr>
        <p:spPr>
          <a:xfrm>
            <a:off x="1663917" y="9178927"/>
            <a:ext cx="21033938" cy="300037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2000"/>
              </a:spcBef>
              <a:spcAft>
                <a:spcPts val="0"/>
              </a:spcAft>
              <a:buClr>
                <a:srgbClr val="6FE2F0"/>
              </a:buClr>
              <a:buSzPts val="4800"/>
              <a:buNone/>
              <a:defRPr sz="4800">
                <a:solidFill>
                  <a:srgbClr val="6FE2F0"/>
                </a:solidFill>
              </a:defRPr>
            </a:lvl1pPr>
            <a:lvl2pPr indent="-228600" lvl="1" marL="914400" algn="l">
              <a:lnSpc>
                <a:spcPct val="90000"/>
              </a:lnSpc>
              <a:spcBef>
                <a:spcPts val="1000"/>
              </a:spcBef>
              <a:spcAft>
                <a:spcPts val="0"/>
              </a:spcAft>
              <a:buClr>
                <a:srgbClr val="9C888C"/>
              </a:buClr>
              <a:buSzPts val="4000"/>
              <a:buNone/>
              <a:defRPr sz="4000">
                <a:solidFill>
                  <a:srgbClr val="9C888C"/>
                </a:solidFill>
              </a:defRPr>
            </a:lvl2pPr>
            <a:lvl3pPr indent="-228600" lvl="2" marL="1371600" algn="l">
              <a:lnSpc>
                <a:spcPct val="90000"/>
              </a:lnSpc>
              <a:spcBef>
                <a:spcPts val="1000"/>
              </a:spcBef>
              <a:spcAft>
                <a:spcPts val="0"/>
              </a:spcAft>
              <a:buClr>
                <a:srgbClr val="9C888C"/>
              </a:buClr>
              <a:buSzPts val="3600"/>
              <a:buNone/>
              <a:defRPr sz="3600">
                <a:solidFill>
                  <a:srgbClr val="9C888C"/>
                </a:solidFill>
              </a:defRPr>
            </a:lvl3pPr>
            <a:lvl4pPr indent="-228600" lvl="3" marL="1828800" algn="l">
              <a:lnSpc>
                <a:spcPct val="90000"/>
              </a:lnSpc>
              <a:spcBef>
                <a:spcPts val="1000"/>
              </a:spcBef>
              <a:spcAft>
                <a:spcPts val="0"/>
              </a:spcAft>
              <a:buClr>
                <a:srgbClr val="9C888C"/>
              </a:buClr>
              <a:buSzPts val="3200"/>
              <a:buNone/>
              <a:defRPr sz="3200">
                <a:solidFill>
                  <a:srgbClr val="9C888C"/>
                </a:solidFill>
              </a:defRPr>
            </a:lvl4pPr>
            <a:lvl5pPr indent="-228600" lvl="4" marL="2286000" algn="l">
              <a:lnSpc>
                <a:spcPct val="90000"/>
              </a:lnSpc>
              <a:spcBef>
                <a:spcPts val="1000"/>
              </a:spcBef>
              <a:spcAft>
                <a:spcPts val="0"/>
              </a:spcAft>
              <a:buClr>
                <a:srgbClr val="9C888C"/>
              </a:buClr>
              <a:buSzPts val="3200"/>
              <a:buNone/>
              <a:defRPr sz="3200">
                <a:solidFill>
                  <a:srgbClr val="9C888C"/>
                </a:solidFill>
              </a:defRPr>
            </a:lvl5pPr>
            <a:lvl6pPr indent="-228600" lvl="5" marL="2743200" algn="l">
              <a:lnSpc>
                <a:spcPct val="90000"/>
              </a:lnSpc>
              <a:spcBef>
                <a:spcPts val="1000"/>
              </a:spcBef>
              <a:spcAft>
                <a:spcPts val="0"/>
              </a:spcAft>
              <a:buClr>
                <a:srgbClr val="9C888C"/>
              </a:buClr>
              <a:buSzPts val="3200"/>
              <a:buNone/>
              <a:defRPr sz="3200">
                <a:solidFill>
                  <a:srgbClr val="9C888C"/>
                </a:solidFill>
              </a:defRPr>
            </a:lvl6pPr>
            <a:lvl7pPr indent="-228600" lvl="6" marL="3200400" algn="l">
              <a:lnSpc>
                <a:spcPct val="90000"/>
              </a:lnSpc>
              <a:spcBef>
                <a:spcPts val="1000"/>
              </a:spcBef>
              <a:spcAft>
                <a:spcPts val="0"/>
              </a:spcAft>
              <a:buClr>
                <a:srgbClr val="9C888C"/>
              </a:buClr>
              <a:buSzPts val="3200"/>
              <a:buNone/>
              <a:defRPr sz="3200">
                <a:solidFill>
                  <a:srgbClr val="9C888C"/>
                </a:solidFill>
              </a:defRPr>
            </a:lvl7pPr>
            <a:lvl8pPr indent="-228600" lvl="7" marL="3657600" algn="l">
              <a:lnSpc>
                <a:spcPct val="90000"/>
              </a:lnSpc>
              <a:spcBef>
                <a:spcPts val="1000"/>
              </a:spcBef>
              <a:spcAft>
                <a:spcPts val="0"/>
              </a:spcAft>
              <a:buClr>
                <a:srgbClr val="9C888C"/>
              </a:buClr>
              <a:buSzPts val="3200"/>
              <a:buNone/>
              <a:defRPr sz="3200">
                <a:solidFill>
                  <a:srgbClr val="9C888C"/>
                </a:solidFill>
              </a:defRPr>
            </a:lvl8pPr>
            <a:lvl9pPr indent="-228600" lvl="8" marL="4114800" algn="l">
              <a:lnSpc>
                <a:spcPct val="90000"/>
              </a:lnSpc>
              <a:spcBef>
                <a:spcPts val="1000"/>
              </a:spcBef>
              <a:spcAft>
                <a:spcPts val="0"/>
              </a:spcAft>
              <a:buClr>
                <a:srgbClr val="9C888C"/>
              </a:buClr>
              <a:buSzPts val="3200"/>
              <a:buNone/>
              <a:defRPr sz="3200">
                <a:solidFill>
                  <a:srgbClr val="9C888C"/>
                </a:solidFill>
              </a:defRPr>
            </a:lvl9pPr>
          </a:lstStyle>
          <a:p/>
        </p:txBody>
      </p:sp>
      <p:sp>
        <p:nvSpPr>
          <p:cNvPr id="93" name="Google Shape;93;p26"/>
          <p:cNvSpPr txBox="1"/>
          <p:nvPr>
            <p:ph idx="11" type="ftr"/>
          </p:nvPr>
        </p:nvSpPr>
        <p:spPr>
          <a:xfrm>
            <a:off x="8078252" y="12712701"/>
            <a:ext cx="8230672"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26"/>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95" name="Google Shape;95;p26"/>
          <p:cNvPicPr preferRelativeResize="0"/>
          <p:nvPr/>
        </p:nvPicPr>
        <p:blipFill rotWithShape="1">
          <a:blip r:embed="rId2">
            <a:alphaModFix/>
          </a:blip>
          <a:srcRect b="0" l="0" r="0" t="0"/>
          <a:stretch/>
        </p:blipFill>
        <p:spPr>
          <a:xfrm>
            <a:off x="-6521521" y="3078499"/>
            <a:ext cx="32272689" cy="16136345"/>
          </a:xfrm>
          <a:prstGeom prst="rect">
            <a:avLst/>
          </a:prstGeom>
          <a:noFill/>
          <a:ln>
            <a:noFill/>
          </a:ln>
        </p:spPr>
      </p:pic>
      <p:pic>
        <p:nvPicPr>
          <p:cNvPr id="96" name="Google Shape;96;p26"/>
          <p:cNvPicPr preferRelativeResize="0"/>
          <p:nvPr/>
        </p:nvPicPr>
        <p:blipFill rotWithShape="1">
          <a:blip r:embed="rId3">
            <a:alphaModFix/>
          </a:blip>
          <a:srcRect b="0" l="0" r="0" t="0"/>
          <a:stretch/>
        </p:blipFill>
        <p:spPr>
          <a:xfrm>
            <a:off x="1453799" y="735098"/>
            <a:ext cx="3348739" cy="334873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1">
  <p:cSld name="2_Title and Content 1">
    <p:spTree>
      <p:nvGrpSpPr>
        <p:cNvPr id="97" name="Shape 97"/>
        <p:cNvGrpSpPr/>
        <p:nvPr/>
      </p:nvGrpSpPr>
      <p:grpSpPr>
        <a:xfrm>
          <a:off x="0" y="0"/>
          <a:ext cx="0" cy="0"/>
          <a:chOff x="0" y="0"/>
          <a:chExt cx="0" cy="0"/>
        </a:xfrm>
      </p:grpSpPr>
      <p:sp>
        <p:nvSpPr>
          <p:cNvPr id="98" name="Google Shape;98;p27"/>
          <p:cNvSpPr/>
          <p:nvPr/>
        </p:nvSpPr>
        <p:spPr>
          <a:xfrm>
            <a:off x="0" y="0"/>
            <a:ext cx="24387175" cy="6031149"/>
          </a:xfrm>
          <a:prstGeom prst="rect">
            <a:avLst/>
          </a:prstGeom>
          <a:gradFill>
            <a:gsLst>
              <a:gs pos="0">
                <a:schemeClr val="lt1"/>
              </a:gs>
              <a:gs pos="90000">
                <a:schemeClr val="accent3"/>
              </a:gs>
              <a:gs pos="100000">
                <a:schemeClr val="accent3"/>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99" name="Google Shape;99;p27"/>
          <p:cNvPicPr preferRelativeResize="0"/>
          <p:nvPr/>
        </p:nvPicPr>
        <p:blipFill rotWithShape="1">
          <a:blip r:embed="rId2">
            <a:alphaModFix/>
          </a:blip>
          <a:srcRect b="0" l="0" r="0" t="0"/>
          <a:stretch/>
        </p:blipFill>
        <p:spPr>
          <a:xfrm>
            <a:off x="-786918" y="-4903094"/>
            <a:ext cx="27140450" cy="10177669"/>
          </a:xfrm>
          <a:prstGeom prst="rect">
            <a:avLst/>
          </a:prstGeom>
          <a:noFill/>
          <a:ln>
            <a:noFill/>
          </a:ln>
        </p:spPr>
      </p:pic>
      <p:sp>
        <p:nvSpPr>
          <p:cNvPr id="100" name="Google Shape;100;p27"/>
          <p:cNvSpPr/>
          <p:nvPr/>
        </p:nvSpPr>
        <p:spPr>
          <a:xfrm>
            <a:off x="0" y="564204"/>
            <a:ext cx="24387175" cy="5466945"/>
          </a:xfrm>
          <a:prstGeom prst="rect">
            <a:avLst/>
          </a:prstGeom>
          <a:solidFill>
            <a:schemeClr val="lt1">
              <a:alpha val="7294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1" name="Google Shape;101;p27"/>
          <p:cNvSpPr txBox="1"/>
          <p:nvPr>
            <p:ph idx="11" type="ftr"/>
          </p:nvPr>
        </p:nvSpPr>
        <p:spPr>
          <a:xfrm>
            <a:off x="8078252" y="12712701"/>
            <a:ext cx="8230672"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27"/>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03" name="Google Shape;103;p27"/>
          <p:cNvSpPr txBox="1"/>
          <p:nvPr>
            <p:ph type="title"/>
          </p:nvPr>
        </p:nvSpPr>
        <p:spPr>
          <a:xfrm>
            <a:off x="1676619" y="730251"/>
            <a:ext cx="18295802" cy="265112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27"/>
          <p:cNvSpPr txBox="1"/>
          <p:nvPr>
            <p:ph idx="1" type="body"/>
          </p:nvPr>
        </p:nvSpPr>
        <p:spPr>
          <a:xfrm>
            <a:off x="1676619" y="3651250"/>
            <a:ext cx="21033938" cy="8304877"/>
          </a:xfrm>
          <a:prstGeom prst="rect">
            <a:avLst/>
          </a:prstGeom>
          <a:noFill/>
          <a:ln>
            <a:noFill/>
          </a:ln>
        </p:spPr>
        <p:txBody>
          <a:bodyPr anchorCtr="0" anchor="t" bIns="45700" lIns="91425" spcFirstLastPara="1" rIns="91425" wrap="square" tIns="45700">
            <a:normAutofit/>
          </a:bodyPr>
          <a:lstStyle>
            <a:lvl1pPr indent="-584200" lvl="0" marL="457200" algn="l">
              <a:lnSpc>
                <a:spcPct val="90000"/>
              </a:lnSpc>
              <a:spcBef>
                <a:spcPts val="2000"/>
              </a:spcBef>
              <a:spcAft>
                <a:spcPts val="0"/>
              </a:spcAft>
              <a:buClr>
                <a:schemeClr val="accent1"/>
              </a:buClr>
              <a:buSzPts val="5600"/>
              <a:buChar char="•"/>
              <a:defRPr>
                <a:solidFill>
                  <a:schemeClr val="accent1"/>
                </a:solidFill>
              </a:defRPr>
            </a:lvl1pPr>
            <a:lvl2pPr indent="-533400" lvl="1" marL="914400" algn="l">
              <a:lnSpc>
                <a:spcPct val="90000"/>
              </a:lnSpc>
              <a:spcBef>
                <a:spcPts val="1000"/>
              </a:spcBef>
              <a:spcAft>
                <a:spcPts val="0"/>
              </a:spcAft>
              <a:buClr>
                <a:schemeClr val="accent1"/>
              </a:buClr>
              <a:buSzPts val="4800"/>
              <a:buChar char="•"/>
              <a:defRPr>
                <a:solidFill>
                  <a:schemeClr val="accent1"/>
                </a:solidFill>
              </a:defRPr>
            </a:lvl2pPr>
            <a:lvl3pPr indent="-482600" lvl="2" marL="1371600" algn="l">
              <a:lnSpc>
                <a:spcPct val="90000"/>
              </a:lnSpc>
              <a:spcBef>
                <a:spcPts val="1000"/>
              </a:spcBef>
              <a:spcAft>
                <a:spcPts val="0"/>
              </a:spcAft>
              <a:buClr>
                <a:schemeClr val="accent1"/>
              </a:buClr>
              <a:buSzPts val="4000"/>
              <a:buChar char="•"/>
              <a:defRPr>
                <a:solidFill>
                  <a:schemeClr val="accent1"/>
                </a:solidFill>
              </a:defRPr>
            </a:lvl3pPr>
            <a:lvl4pPr indent="-457200" lvl="3" marL="1828800" algn="l">
              <a:lnSpc>
                <a:spcPct val="90000"/>
              </a:lnSpc>
              <a:spcBef>
                <a:spcPts val="1000"/>
              </a:spcBef>
              <a:spcAft>
                <a:spcPts val="0"/>
              </a:spcAft>
              <a:buClr>
                <a:schemeClr val="accent1"/>
              </a:buClr>
              <a:buSzPts val="3600"/>
              <a:buChar char="•"/>
              <a:defRPr>
                <a:solidFill>
                  <a:schemeClr val="accent1"/>
                </a:solidFill>
              </a:defRPr>
            </a:lvl4pPr>
            <a:lvl5pPr indent="-457200" lvl="4" marL="2286000" algn="l">
              <a:lnSpc>
                <a:spcPct val="90000"/>
              </a:lnSpc>
              <a:spcBef>
                <a:spcPts val="1000"/>
              </a:spcBef>
              <a:spcAft>
                <a:spcPts val="0"/>
              </a:spcAft>
              <a:buClr>
                <a:schemeClr val="accent1"/>
              </a:buClr>
              <a:buSzPts val="3600"/>
              <a:buChar char="•"/>
              <a:defRPr>
                <a:solidFill>
                  <a:schemeClr val="accent1"/>
                </a:solidFill>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pic>
        <p:nvPicPr>
          <p:cNvPr id="105" name="Google Shape;105;p27"/>
          <p:cNvPicPr preferRelativeResize="0"/>
          <p:nvPr/>
        </p:nvPicPr>
        <p:blipFill rotWithShape="1">
          <a:blip r:embed="rId3">
            <a:alphaModFix/>
          </a:blip>
          <a:srcRect b="0" l="0" r="0" t="0"/>
          <a:stretch/>
        </p:blipFill>
        <p:spPr>
          <a:xfrm>
            <a:off x="20297476" y="901187"/>
            <a:ext cx="2413080" cy="241308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1">
  <p:cSld name="1_Title and Content 1">
    <p:spTree>
      <p:nvGrpSpPr>
        <p:cNvPr id="106" name="Shape 106"/>
        <p:cNvGrpSpPr/>
        <p:nvPr/>
      </p:nvGrpSpPr>
      <p:grpSpPr>
        <a:xfrm>
          <a:off x="0" y="0"/>
          <a:ext cx="0" cy="0"/>
          <a:chOff x="0" y="0"/>
          <a:chExt cx="0" cy="0"/>
        </a:xfrm>
      </p:grpSpPr>
      <p:sp>
        <p:nvSpPr>
          <p:cNvPr id="107" name="Google Shape;107;p28"/>
          <p:cNvSpPr/>
          <p:nvPr/>
        </p:nvSpPr>
        <p:spPr>
          <a:xfrm>
            <a:off x="0" y="0"/>
            <a:ext cx="24387175" cy="6031149"/>
          </a:xfrm>
          <a:prstGeom prst="rect">
            <a:avLst/>
          </a:prstGeom>
          <a:gradFill>
            <a:gsLst>
              <a:gs pos="0">
                <a:schemeClr val="lt1"/>
              </a:gs>
              <a:gs pos="90000">
                <a:schemeClr val="accent2"/>
              </a:gs>
              <a:gs pos="100000">
                <a:schemeClr val="accent2"/>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08" name="Google Shape;108;p28"/>
          <p:cNvPicPr preferRelativeResize="0"/>
          <p:nvPr/>
        </p:nvPicPr>
        <p:blipFill rotWithShape="1">
          <a:blip r:embed="rId2">
            <a:alphaModFix/>
          </a:blip>
          <a:srcRect b="0" l="0" r="0" t="0"/>
          <a:stretch/>
        </p:blipFill>
        <p:spPr>
          <a:xfrm>
            <a:off x="-786918" y="-4903094"/>
            <a:ext cx="27140450" cy="10177669"/>
          </a:xfrm>
          <a:prstGeom prst="rect">
            <a:avLst/>
          </a:prstGeom>
          <a:noFill/>
          <a:ln>
            <a:noFill/>
          </a:ln>
        </p:spPr>
      </p:pic>
      <p:sp>
        <p:nvSpPr>
          <p:cNvPr id="109" name="Google Shape;109;p28"/>
          <p:cNvSpPr/>
          <p:nvPr/>
        </p:nvSpPr>
        <p:spPr>
          <a:xfrm>
            <a:off x="0" y="564204"/>
            <a:ext cx="24387175" cy="5466945"/>
          </a:xfrm>
          <a:prstGeom prst="rect">
            <a:avLst/>
          </a:prstGeom>
          <a:solidFill>
            <a:schemeClr val="lt1">
              <a:alpha val="7294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0" name="Google Shape;110;p28"/>
          <p:cNvSpPr txBox="1"/>
          <p:nvPr>
            <p:ph idx="11" type="ftr"/>
          </p:nvPr>
        </p:nvSpPr>
        <p:spPr>
          <a:xfrm>
            <a:off x="8078252" y="12712701"/>
            <a:ext cx="8230672"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28"/>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12" name="Google Shape;112;p28"/>
          <p:cNvSpPr txBox="1"/>
          <p:nvPr>
            <p:ph type="title"/>
          </p:nvPr>
        </p:nvSpPr>
        <p:spPr>
          <a:xfrm>
            <a:off x="1676619" y="730251"/>
            <a:ext cx="18295802" cy="265112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28"/>
          <p:cNvSpPr txBox="1"/>
          <p:nvPr>
            <p:ph idx="1" type="body"/>
          </p:nvPr>
        </p:nvSpPr>
        <p:spPr>
          <a:xfrm>
            <a:off x="1676619" y="3651250"/>
            <a:ext cx="21033938" cy="8304877"/>
          </a:xfrm>
          <a:prstGeom prst="rect">
            <a:avLst/>
          </a:prstGeom>
          <a:noFill/>
          <a:ln>
            <a:noFill/>
          </a:ln>
        </p:spPr>
        <p:txBody>
          <a:bodyPr anchorCtr="0" anchor="t" bIns="45700" lIns="91425" spcFirstLastPara="1" rIns="91425" wrap="square" tIns="45700">
            <a:normAutofit/>
          </a:bodyPr>
          <a:lstStyle>
            <a:lvl1pPr indent="-584200" lvl="0" marL="457200" algn="l">
              <a:lnSpc>
                <a:spcPct val="90000"/>
              </a:lnSpc>
              <a:spcBef>
                <a:spcPts val="2000"/>
              </a:spcBef>
              <a:spcAft>
                <a:spcPts val="0"/>
              </a:spcAft>
              <a:buClr>
                <a:schemeClr val="accent1"/>
              </a:buClr>
              <a:buSzPts val="5600"/>
              <a:buChar char="•"/>
              <a:defRPr>
                <a:solidFill>
                  <a:schemeClr val="accent1"/>
                </a:solidFill>
              </a:defRPr>
            </a:lvl1pPr>
            <a:lvl2pPr indent="-533400" lvl="1" marL="914400" algn="l">
              <a:lnSpc>
                <a:spcPct val="90000"/>
              </a:lnSpc>
              <a:spcBef>
                <a:spcPts val="1000"/>
              </a:spcBef>
              <a:spcAft>
                <a:spcPts val="0"/>
              </a:spcAft>
              <a:buClr>
                <a:schemeClr val="accent1"/>
              </a:buClr>
              <a:buSzPts val="4800"/>
              <a:buChar char="•"/>
              <a:defRPr>
                <a:solidFill>
                  <a:schemeClr val="accent1"/>
                </a:solidFill>
              </a:defRPr>
            </a:lvl2pPr>
            <a:lvl3pPr indent="-482600" lvl="2" marL="1371600" algn="l">
              <a:lnSpc>
                <a:spcPct val="90000"/>
              </a:lnSpc>
              <a:spcBef>
                <a:spcPts val="1000"/>
              </a:spcBef>
              <a:spcAft>
                <a:spcPts val="0"/>
              </a:spcAft>
              <a:buClr>
                <a:schemeClr val="accent1"/>
              </a:buClr>
              <a:buSzPts val="4000"/>
              <a:buChar char="•"/>
              <a:defRPr>
                <a:solidFill>
                  <a:schemeClr val="accent1"/>
                </a:solidFill>
              </a:defRPr>
            </a:lvl3pPr>
            <a:lvl4pPr indent="-457200" lvl="3" marL="1828800" algn="l">
              <a:lnSpc>
                <a:spcPct val="90000"/>
              </a:lnSpc>
              <a:spcBef>
                <a:spcPts val="1000"/>
              </a:spcBef>
              <a:spcAft>
                <a:spcPts val="0"/>
              </a:spcAft>
              <a:buClr>
                <a:schemeClr val="accent1"/>
              </a:buClr>
              <a:buSzPts val="3600"/>
              <a:buChar char="•"/>
              <a:defRPr>
                <a:solidFill>
                  <a:schemeClr val="accent1"/>
                </a:solidFill>
              </a:defRPr>
            </a:lvl4pPr>
            <a:lvl5pPr indent="-457200" lvl="4" marL="2286000" algn="l">
              <a:lnSpc>
                <a:spcPct val="90000"/>
              </a:lnSpc>
              <a:spcBef>
                <a:spcPts val="1000"/>
              </a:spcBef>
              <a:spcAft>
                <a:spcPts val="0"/>
              </a:spcAft>
              <a:buClr>
                <a:schemeClr val="accent1"/>
              </a:buClr>
              <a:buSzPts val="3600"/>
              <a:buChar char="•"/>
              <a:defRPr>
                <a:solidFill>
                  <a:schemeClr val="accent1"/>
                </a:solidFill>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pic>
        <p:nvPicPr>
          <p:cNvPr id="114" name="Google Shape;114;p28"/>
          <p:cNvPicPr preferRelativeResize="0"/>
          <p:nvPr/>
        </p:nvPicPr>
        <p:blipFill rotWithShape="1">
          <a:blip r:embed="rId3">
            <a:alphaModFix/>
          </a:blip>
          <a:srcRect b="0" l="0" r="0" t="0"/>
          <a:stretch/>
        </p:blipFill>
        <p:spPr>
          <a:xfrm>
            <a:off x="20297476" y="901187"/>
            <a:ext cx="2413080" cy="241308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Title and Content 2">
    <p:spTree>
      <p:nvGrpSpPr>
        <p:cNvPr id="115" name="Shape 115"/>
        <p:cNvGrpSpPr/>
        <p:nvPr/>
      </p:nvGrpSpPr>
      <p:grpSpPr>
        <a:xfrm>
          <a:off x="0" y="0"/>
          <a:ext cx="0" cy="0"/>
          <a:chOff x="0" y="0"/>
          <a:chExt cx="0" cy="0"/>
        </a:xfrm>
      </p:grpSpPr>
      <p:sp>
        <p:nvSpPr>
          <p:cNvPr id="116" name="Google Shape;116;p29"/>
          <p:cNvSpPr/>
          <p:nvPr/>
        </p:nvSpPr>
        <p:spPr>
          <a:xfrm>
            <a:off x="0" y="0"/>
            <a:ext cx="24387175" cy="6031149"/>
          </a:xfrm>
          <a:prstGeom prst="rect">
            <a:avLst/>
          </a:prstGeom>
          <a:gradFill>
            <a:gsLst>
              <a:gs pos="0">
                <a:schemeClr val="lt1"/>
              </a:gs>
              <a:gs pos="90000">
                <a:schemeClr val="accent1"/>
              </a:gs>
              <a:gs pos="100000">
                <a:schemeClr val="accent1"/>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17" name="Google Shape;117;p29"/>
          <p:cNvPicPr preferRelativeResize="0"/>
          <p:nvPr/>
        </p:nvPicPr>
        <p:blipFill rotWithShape="1">
          <a:blip r:embed="rId2">
            <a:alphaModFix/>
          </a:blip>
          <a:srcRect b="0" l="0" r="0" t="0"/>
          <a:stretch/>
        </p:blipFill>
        <p:spPr>
          <a:xfrm>
            <a:off x="-786918" y="-4903094"/>
            <a:ext cx="27140450" cy="10177669"/>
          </a:xfrm>
          <a:prstGeom prst="rect">
            <a:avLst/>
          </a:prstGeom>
          <a:noFill/>
          <a:ln>
            <a:noFill/>
          </a:ln>
        </p:spPr>
      </p:pic>
      <p:sp>
        <p:nvSpPr>
          <p:cNvPr id="118" name="Google Shape;118;p29"/>
          <p:cNvSpPr/>
          <p:nvPr/>
        </p:nvSpPr>
        <p:spPr>
          <a:xfrm>
            <a:off x="0" y="564204"/>
            <a:ext cx="20116800" cy="5466945"/>
          </a:xfrm>
          <a:prstGeom prst="round1Rect">
            <a:avLst>
              <a:gd fmla="val 35919" name="adj"/>
            </a:avLst>
          </a:prstGeom>
          <a:solidFill>
            <a:schemeClr val="lt1">
              <a:alpha val="7294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9" name="Google Shape;119;p29"/>
          <p:cNvSpPr txBox="1"/>
          <p:nvPr>
            <p:ph type="title"/>
          </p:nvPr>
        </p:nvSpPr>
        <p:spPr>
          <a:xfrm>
            <a:off x="1676618" y="730251"/>
            <a:ext cx="14506882" cy="319919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0" name="Google Shape;120;p29"/>
          <p:cNvSpPr txBox="1"/>
          <p:nvPr>
            <p:ph idx="11" type="ftr"/>
          </p:nvPr>
        </p:nvSpPr>
        <p:spPr>
          <a:xfrm>
            <a:off x="8078252" y="12712701"/>
            <a:ext cx="8230672"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29"/>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22" name="Google Shape;122;p29"/>
          <p:cNvSpPr/>
          <p:nvPr>
            <p:ph idx="2" type="pic"/>
          </p:nvPr>
        </p:nvSpPr>
        <p:spPr>
          <a:xfrm>
            <a:off x="16056506" y="3929441"/>
            <a:ext cx="7617876" cy="7617876"/>
          </a:xfrm>
          <a:prstGeom prst="ellipse">
            <a:avLst/>
          </a:prstGeom>
          <a:solidFill>
            <a:schemeClr val="lt1"/>
          </a:solidFill>
          <a:ln cap="flat" cmpd="sng" w="101600">
            <a:solidFill>
              <a:schemeClr val="accent2"/>
            </a:solidFill>
            <a:prstDash val="solid"/>
            <a:miter lim="800000"/>
            <a:headEnd len="sm" w="sm" type="none"/>
            <a:tailEnd len="sm" w="sm" type="none"/>
          </a:ln>
          <a:effectLst>
            <a:outerShdw blurRad="635000" sx="102000" rotWithShape="0" algn="ctr" sy="102000">
              <a:schemeClr val="accent2">
                <a:alpha val="9803"/>
              </a:schemeClr>
            </a:outerShdw>
          </a:effectLst>
        </p:spPr>
      </p:sp>
      <p:sp>
        <p:nvSpPr>
          <p:cNvPr id="123" name="Google Shape;123;p29"/>
          <p:cNvSpPr txBox="1"/>
          <p:nvPr>
            <p:ph idx="1" type="body"/>
          </p:nvPr>
        </p:nvSpPr>
        <p:spPr>
          <a:xfrm>
            <a:off x="1676618" y="4292600"/>
            <a:ext cx="14506882" cy="7663527"/>
          </a:xfrm>
          <a:prstGeom prst="rect">
            <a:avLst/>
          </a:prstGeom>
          <a:noFill/>
          <a:ln>
            <a:noFill/>
          </a:ln>
        </p:spPr>
        <p:txBody>
          <a:bodyPr anchorCtr="0" anchor="t" bIns="45700" lIns="91425" spcFirstLastPara="1" rIns="91425" wrap="square" tIns="45700">
            <a:normAutofit/>
          </a:bodyPr>
          <a:lstStyle>
            <a:lvl1pPr indent="-584200" lvl="0" marL="457200" algn="l">
              <a:lnSpc>
                <a:spcPct val="90000"/>
              </a:lnSpc>
              <a:spcBef>
                <a:spcPts val="2000"/>
              </a:spcBef>
              <a:spcAft>
                <a:spcPts val="0"/>
              </a:spcAft>
              <a:buClr>
                <a:schemeClr val="dk2"/>
              </a:buClr>
              <a:buSzPts val="5600"/>
              <a:buChar char="•"/>
              <a:defRPr>
                <a:solidFill>
                  <a:schemeClr val="dk2"/>
                </a:solidFill>
              </a:defRPr>
            </a:lvl1pPr>
            <a:lvl2pPr indent="-533400" lvl="1" marL="914400" algn="l">
              <a:lnSpc>
                <a:spcPct val="90000"/>
              </a:lnSpc>
              <a:spcBef>
                <a:spcPts val="1000"/>
              </a:spcBef>
              <a:spcAft>
                <a:spcPts val="0"/>
              </a:spcAft>
              <a:buClr>
                <a:schemeClr val="dk2"/>
              </a:buClr>
              <a:buSzPts val="4800"/>
              <a:buChar char="•"/>
              <a:defRPr>
                <a:solidFill>
                  <a:schemeClr val="dk2"/>
                </a:solidFill>
              </a:defRPr>
            </a:lvl2pPr>
            <a:lvl3pPr indent="-482600" lvl="2" marL="1371600" algn="l">
              <a:lnSpc>
                <a:spcPct val="90000"/>
              </a:lnSpc>
              <a:spcBef>
                <a:spcPts val="1000"/>
              </a:spcBef>
              <a:spcAft>
                <a:spcPts val="0"/>
              </a:spcAft>
              <a:buClr>
                <a:schemeClr val="dk2"/>
              </a:buClr>
              <a:buSzPts val="4000"/>
              <a:buChar char="•"/>
              <a:defRPr>
                <a:solidFill>
                  <a:schemeClr val="dk2"/>
                </a:solidFill>
              </a:defRPr>
            </a:lvl3pPr>
            <a:lvl4pPr indent="-457200" lvl="3" marL="1828800" algn="l">
              <a:lnSpc>
                <a:spcPct val="90000"/>
              </a:lnSpc>
              <a:spcBef>
                <a:spcPts val="1000"/>
              </a:spcBef>
              <a:spcAft>
                <a:spcPts val="0"/>
              </a:spcAft>
              <a:buClr>
                <a:schemeClr val="dk2"/>
              </a:buClr>
              <a:buSzPts val="3600"/>
              <a:buChar char="•"/>
              <a:defRPr>
                <a:solidFill>
                  <a:schemeClr val="dk2"/>
                </a:solidFill>
              </a:defRPr>
            </a:lvl4pPr>
            <a:lvl5pPr indent="-457200" lvl="4" marL="2286000" algn="l">
              <a:lnSpc>
                <a:spcPct val="90000"/>
              </a:lnSpc>
              <a:spcBef>
                <a:spcPts val="1000"/>
              </a:spcBef>
              <a:spcAft>
                <a:spcPts val="0"/>
              </a:spcAft>
              <a:buClr>
                <a:schemeClr val="dk2"/>
              </a:buClr>
              <a:buSzPts val="3600"/>
              <a:buChar char="•"/>
              <a:defRPr>
                <a:solidFill>
                  <a:schemeClr val="dk2"/>
                </a:solidFill>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pic>
        <p:nvPicPr>
          <p:cNvPr id="124" name="Google Shape;124;p29"/>
          <p:cNvPicPr preferRelativeResize="0"/>
          <p:nvPr/>
        </p:nvPicPr>
        <p:blipFill rotWithShape="1">
          <a:blip r:embed="rId3">
            <a:alphaModFix/>
          </a:blip>
          <a:srcRect b="0" l="0" r="0" t="0"/>
          <a:stretch/>
        </p:blipFill>
        <p:spPr>
          <a:xfrm>
            <a:off x="21261012" y="564204"/>
            <a:ext cx="2413370" cy="241337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2">
  <p:cSld name="1_Title and Content 2">
    <p:spTree>
      <p:nvGrpSpPr>
        <p:cNvPr id="125" name="Shape 125"/>
        <p:cNvGrpSpPr/>
        <p:nvPr/>
      </p:nvGrpSpPr>
      <p:grpSpPr>
        <a:xfrm>
          <a:off x="0" y="0"/>
          <a:ext cx="0" cy="0"/>
          <a:chOff x="0" y="0"/>
          <a:chExt cx="0" cy="0"/>
        </a:xfrm>
      </p:grpSpPr>
      <p:sp>
        <p:nvSpPr>
          <p:cNvPr id="126" name="Google Shape;126;p30"/>
          <p:cNvSpPr/>
          <p:nvPr/>
        </p:nvSpPr>
        <p:spPr>
          <a:xfrm>
            <a:off x="0" y="-41564"/>
            <a:ext cx="24387175" cy="6031149"/>
          </a:xfrm>
          <a:prstGeom prst="rect">
            <a:avLst/>
          </a:prstGeom>
          <a:gradFill>
            <a:gsLst>
              <a:gs pos="0">
                <a:schemeClr val="lt1"/>
              </a:gs>
              <a:gs pos="88000">
                <a:schemeClr val="dk1"/>
              </a:gs>
              <a:gs pos="100000">
                <a:schemeClr val="dk1"/>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27" name="Google Shape;127;p30"/>
          <p:cNvPicPr preferRelativeResize="0"/>
          <p:nvPr/>
        </p:nvPicPr>
        <p:blipFill rotWithShape="1">
          <a:blip r:embed="rId2">
            <a:alphaModFix/>
          </a:blip>
          <a:srcRect b="0" l="0" r="0" t="0"/>
          <a:stretch/>
        </p:blipFill>
        <p:spPr>
          <a:xfrm>
            <a:off x="-786918" y="-4903094"/>
            <a:ext cx="27140450" cy="10177669"/>
          </a:xfrm>
          <a:prstGeom prst="rect">
            <a:avLst/>
          </a:prstGeom>
          <a:noFill/>
          <a:ln>
            <a:noFill/>
          </a:ln>
        </p:spPr>
      </p:pic>
      <p:sp>
        <p:nvSpPr>
          <p:cNvPr id="128" name="Google Shape;128;p30"/>
          <p:cNvSpPr/>
          <p:nvPr/>
        </p:nvSpPr>
        <p:spPr>
          <a:xfrm>
            <a:off x="0" y="564204"/>
            <a:ext cx="20116800" cy="5466945"/>
          </a:xfrm>
          <a:prstGeom prst="round1Rect">
            <a:avLst>
              <a:gd fmla="val 35919" name="adj"/>
            </a:avLst>
          </a:prstGeom>
          <a:solidFill>
            <a:schemeClr val="lt1">
              <a:alpha val="7294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9" name="Google Shape;129;p30"/>
          <p:cNvSpPr txBox="1"/>
          <p:nvPr>
            <p:ph type="title"/>
          </p:nvPr>
        </p:nvSpPr>
        <p:spPr>
          <a:xfrm>
            <a:off x="1676618" y="730251"/>
            <a:ext cx="14506882" cy="319919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0" name="Google Shape;130;p30"/>
          <p:cNvSpPr txBox="1"/>
          <p:nvPr>
            <p:ph idx="11" type="ftr"/>
          </p:nvPr>
        </p:nvSpPr>
        <p:spPr>
          <a:xfrm>
            <a:off x="8078252" y="12712701"/>
            <a:ext cx="8230672"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30"/>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32" name="Google Shape;132;p30"/>
          <p:cNvSpPr/>
          <p:nvPr>
            <p:ph idx="2" type="pic"/>
          </p:nvPr>
        </p:nvSpPr>
        <p:spPr>
          <a:xfrm>
            <a:off x="16056506" y="3929441"/>
            <a:ext cx="7617876" cy="7617876"/>
          </a:xfrm>
          <a:prstGeom prst="ellipse">
            <a:avLst/>
          </a:prstGeom>
          <a:solidFill>
            <a:schemeClr val="lt1"/>
          </a:solidFill>
          <a:ln cap="flat" cmpd="sng" w="101600">
            <a:solidFill>
              <a:schemeClr val="accent5"/>
            </a:solidFill>
            <a:prstDash val="solid"/>
            <a:miter lim="800000"/>
            <a:headEnd len="sm" w="sm" type="none"/>
            <a:tailEnd len="sm" w="sm" type="none"/>
          </a:ln>
          <a:effectLst>
            <a:outerShdw blurRad="635000" sx="102000" rotWithShape="0" algn="ctr" sy="102000">
              <a:schemeClr val="accent2">
                <a:alpha val="9803"/>
              </a:schemeClr>
            </a:outerShdw>
          </a:effectLst>
        </p:spPr>
      </p:sp>
      <p:sp>
        <p:nvSpPr>
          <p:cNvPr id="133" name="Google Shape;133;p30"/>
          <p:cNvSpPr txBox="1"/>
          <p:nvPr>
            <p:ph idx="1" type="body"/>
          </p:nvPr>
        </p:nvSpPr>
        <p:spPr>
          <a:xfrm>
            <a:off x="1676618" y="4292600"/>
            <a:ext cx="14506882" cy="7663527"/>
          </a:xfrm>
          <a:prstGeom prst="rect">
            <a:avLst/>
          </a:prstGeom>
          <a:noFill/>
          <a:ln>
            <a:noFill/>
          </a:ln>
        </p:spPr>
        <p:txBody>
          <a:bodyPr anchorCtr="0" anchor="t" bIns="45700" lIns="91425" spcFirstLastPara="1" rIns="91425" wrap="square" tIns="45700">
            <a:normAutofit/>
          </a:bodyPr>
          <a:lstStyle>
            <a:lvl1pPr indent="-584200" lvl="0" marL="457200" algn="l">
              <a:lnSpc>
                <a:spcPct val="90000"/>
              </a:lnSpc>
              <a:spcBef>
                <a:spcPts val="2000"/>
              </a:spcBef>
              <a:spcAft>
                <a:spcPts val="0"/>
              </a:spcAft>
              <a:buClr>
                <a:schemeClr val="dk2"/>
              </a:buClr>
              <a:buSzPts val="5600"/>
              <a:buChar char="•"/>
              <a:defRPr>
                <a:solidFill>
                  <a:schemeClr val="dk2"/>
                </a:solidFill>
              </a:defRPr>
            </a:lvl1pPr>
            <a:lvl2pPr indent="-533400" lvl="1" marL="914400" algn="l">
              <a:lnSpc>
                <a:spcPct val="90000"/>
              </a:lnSpc>
              <a:spcBef>
                <a:spcPts val="1000"/>
              </a:spcBef>
              <a:spcAft>
                <a:spcPts val="0"/>
              </a:spcAft>
              <a:buClr>
                <a:schemeClr val="dk2"/>
              </a:buClr>
              <a:buSzPts val="4800"/>
              <a:buChar char="•"/>
              <a:defRPr>
                <a:solidFill>
                  <a:schemeClr val="dk2"/>
                </a:solidFill>
              </a:defRPr>
            </a:lvl2pPr>
            <a:lvl3pPr indent="-482600" lvl="2" marL="1371600" algn="l">
              <a:lnSpc>
                <a:spcPct val="90000"/>
              </a:lnSpc>
              <a:spcBef>
                <a:spcPts val="1000"/>
              </a:spcBef>
              <a:spcAft>
                <a:spcPts val="0"/>
              </a:spcAft>
              <a:buClr>
                <a:schemeClr val="dk2"/>
              </a:buClr>
              <a:buSzPts val="4000"/>
              <a:buChar char="•"/>
              <a:defRPr>
                <a:solidFill>
                  <a:schemeClr val="dk2"/>
                </a:solidFill>
              </a:defRPr>
            </a:lvl3pPr>
            <a:lvl4pPr indent="-457200" lvl="3" marL="1828800" algn="l">
              <a:lnSpc>
                <a:spcPct val="90000"/>
              </a:lnSpc>
              <a:spcBef>
                <a:spcPts val="1000"/>
              </a:spcBef>
              <a:spcAft>
                <a:spcPts val="0"/>
              </a:spcAft>
              <a:buClr>
                <a:schemeClr val="dk2"/>
              </a:buClr>
              <a:buSzPts val="3600"/>
              <a:buChar char="•"/>
              <a:defRPr>
                <a:solidFill>
                  <a:schemeClr val="dk2"/>
                </a:solidFill>
              </a:defRPr>
            </a:lvl4pPr>
            <a:lvl5pPr indent="-457200" lvl="4" marL="2286000" algn="l">
              <a:lnSpc>
                <a:spcPct val="90000"/>
              </a:lnSpc>
              <a:spcBef>
                <a:spcPts val="1000"/>
              </a:spcBef>
              <a:spcAft>
                <a:spcPts val="0"/>
              </a:spcAft>
              <a:buClr>
                <a:schemeClr val="dk2"/>
              </a:buClr>
              <a:buSzPts val="3600"/>
              <a:buChar char="•"/>
              <a:defRPr>
                <a:solidFill>
                  <a:schemeClr val="dk2"/>
                </a:solidFill>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pic>
        <p:nvPicPr>
          <p:cNvPr id="134" name="Google Shape;134;p30"/>
          <p:cNvPicPr preferRelativeResize="0"/>
          <p:nvPr/>
        </p:nvPicPr>
        <p:blipFill rotWithShape="1">
          <a:blip r:embed="rId3">
            <a:alphaModFix/>
          </a:blip>
          <a:srcRect b="0" l="0" r="0" t="0"/>
          <a:stretch/>
        </p:blipFill>
        <p:spPr>
          <a:xfrm>
            <a:off x="21261012" y="564204"/>
            <a:ext cx="2413370" cy="241337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2">
  <p:cSld name="2_Title and Content 2">
    <p:spTree>
      <p:nvGrpSpPr>
        <p:cNvPr id="135" name="Shape 135"/>
        <p:cNvGrpSpPr/>
        <p:nvPr/>
      </p:nvGrpSpPr>
      <p:grpSpPr>
        <a:xfrm>
          <a:off x="0" y="0"/>
          <a:ext cx="0" cy="0"/>
          <a:chOff x="0" y="0"/>
          <a:chExt cx="0" cy="0"/>
        </a:xfrm>
      </p:grpSpPr>
      <p:sp>
        <p:nvSpPr>
          <p:cNvPr id="136" name="Google Shape;136;p31"/>
          <p:cNvSpPr/>
          <p:nvPr/>
        </p:nvSpPr>
        <p:spPr>
          <a:xfrm>
            <a:off x="0" y="-41564"/>
            <a:ext cx="24387175" cy="6031149"/>
          </a:xfrm>
          <a:prstGeom prst="rect">
            <a:avLst/>
          </a:prstGeom>
          <a:gradFill>
            <a:gsLst>
              <a:gs pos="0">
                <a:schemeClr val="lt1"/>
              </a:gs>
              <a:gs pos="88000">
                <a:schemeClr val="accent4"/>
              </a:gs>
              <a:gs pos="100000">
                <a:schemeClr val="accent4"/>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37" name="Google Shape;137;p31"/>
          <p:cNvPicPr preferRelativeResize="0"/>
          <p:nvPr/>
        </p:nvPicPr>
        <p:blipFill rotWithShape="1">
          <a:blip r:embed="rId2">
            <a:alphaModFix/>
          </a:blip>
          <a:srcRect b="0" l="0" r="0" t="0"/>
          <a:stretch/>
        </p:blipFill>
        <p:spPr>
          <a:xfrm>
            <a:off x="-786918" y="-4903094"/>
            <a:ext cx="27140450" cy="10177669"/>
          </a:xfrm>
          <a:prstGeom prst="rect">
            <a:avLst/>
          </a:prstGeom>
          <a:noFill/>
          <a:ln>
            <a:noFill/>
          </a:ln>
        </p:spPr>
      </p:pic>
      <p:sp>
        <p:nvSpPr>
          <p:cNvPr id="138" name="Google Shape;138;p31"/>
          <p:cNvSpPr/>
          <p:nvPr/>
        </p:nvSpPr>
        <p:spPr>
          <a:xfrm>
            <a:off x="0" y="564204"/>
            <a:ext cx="20116800" cy="5466945"/>
          </a:xfrm>
          <a:prstGeom prst="round1Rect">
            <a:avLst>
              <a:gd fmla="val 35919" name="adj"/>
            </a:avLst>
          </a:prstGeom>
          <a:solidFill>
            <a:schemeClr val="lt1">
              <a:alpha val="7294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9" name="Google Shape;139;p31"/>
          <p:cNvSpPr txBox="1"/>
          <p:nvPr>
            <p:ph type="title"/>
          </p:nvPr>
        </p:nvSpPr>
        <p:spPr>
          <a:xfrm>
            <a:off x="1676618" y="730251"/>
            <a:ext cx="14506882" cy="319919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0" name="Google Shape;140;p31"/>
          <p:cNvSpPr txBox="1"/>
          <p:nvPr>
            <p:ph idx="11" type="ftr"/>
          </p:nvPr>
        </p:nvSpPr>
        <p:spPr>
          <a:xfrm>
            <a:off x="8078252" y="12712701"/>
            <a:ext cx="8230672"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31"/>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42" name="Google Shape;142;p31"/>
          <p:cNvSpPr/>
          <p:nvPr>
            <p:ph idx="2" type="pic"/>
          </p:nvPr>
        </p:nvSpPr>
        <p:spPr>
          <a:xfrm>
            <a:off x="16056506" y="3929441"/>
            <a:ext cx="7617876" cy="7617876"/>
          </a:xfrm>
          <a:prstGeom prst="ellipse">
            <a:avLst/>
          </a:prstGeom>
          <a:solidFill>
            <a:schemeClr val="lt1"/>
          </a:solidFill>
          <a:ln cap="flat" cmpd="sng" w="101600">
            <a:solidFill>
              <a:schemeClr val="accent3"/>
            </a:solidFill>
            <a:prstDash val="solid"/>
            <a:miter lim="800000"/>
            <a:headEnd len="sm" w="sm" type="none"/>
            <a:tailEnd len="sm" w="sm" type="none"/>
          </a:ln>
          <a:effectLst>
            <a:outerShdw blurRad="635000" sx="102000" rotWithShape="0" algn="ctr" sy="102000">
              <a:schemeClr val="accent2">
                <a:alpha val="9803"/>
              </a:schemeClr>
            </a:outerShdw>
          </a:effectLst>
        </p:spPr>
      </p:sp>
      <p:sp>
        <p:nvSpPr>
          <p:cNvPr id="143" name="Google Shape;143;p31"/>
          <p:cNvSpPr txBox="1"/>
          <p:nvPr>
            <p:ph idx="1" type="body"/>
          </p:nvPr>
        </p:nvSpPr>
        <p:spPr>
          <a:xfrm>
            <a:off x="1676618" y="4292600"/>
            <a:ext cx="14506882" cy="7663527"/>
          </a:xfrm>
          <a:prstGeom prst="rect">
            <a:avLst/>
          </a:prstGeom>
          <a:noFill/>
          <a:ln>
            <a:noFill/>
          </a:ln>
        </p:spPr>
        <p:txBody>
          <a:bodyPr anchorCtr="0" anchor="t" bIns="45700" lIns="91425" spcFirstLastPara="1" rIns="91425" wrap="square" tIns="45700">
            <a:normAutofit/>
          </a:bodyPr>
          <a:lstStyle>
            <a:lvl1pPr indent="-584200" lvl="0" marL="457200" algn="l">
              <a:lnSpc>
                <a:spcPct val="90000"/>
              </a:lnSpc>
              <a:spcBef>
                <a:spcPts val="2000"/>
              </a:spcBef>
              <a:spcAft>
                <a:spcPts val="0"/>
              </a:spcAft>
              <a:buClr>
                <a:schemeClr val="dk2"/>
              </a:buClr>
              <a:buSzPts val="5600"/>
              <a:buChar char="•"/>
              <a:defRPr>
                <a:solidFill>
                  <a:schemeClr val="dk2"/>
                </a:solidFill>
              </a:defRPr>
            </a:lvl1pPr>
            <a:lvl2pPr indent="-533400" lvl="1" marL="914400" algn="l">
              <a:lnSpc>
                <a:spcPct val="90000"/>
              </a:lnSpc>
              <a:spcBef>
                <a:spcPts val="1000"/>
              </a:spcBef>
              <a:spcAft>
                <a:spcPts val="0"/>
              </a:spcAft>
              <a:buClr>
                <a:schemeClr val="dk2"/>
              </a:buClr>
              <a:buSzPts val="4800"/>
              <a:buChar char="•"/>
              <a:defRPr>
                <a:solidFill>
                  <a:schemeClr val="dk2"/>
                </a:solidFill>
              </a:defRPr>
            </a:lvl2pPr>
            <a:lvl3pPr indent="-482600" lvl="2" marL="1371600" algn="l">
              <a:lnSpc>
                <a:spcPct val="90000"/>
              </a:lnSpc>
              <a:spcBef>
                <a:spcPts val="1000"/>
              </a:spcBef>
              <a:spcAft>
                <a:spcPts val="0"/>
              </a:spcAft>
              <a:buClr>
                <a:schemeClr val="dk2"/>
              </a:buClr>
              <a:buSzPts val="4000"/>
              <a:buChar char="•"/>
              <a:defRPr>
                <a:solidFill>
                  <a:schemeClr val="dk2"/>
                </a:solidFill>
              </a:defRPr>
            </a:lvl3pPr>
            <a:lvl4pPr indent="-457200" lvl="3" marL="1828800" algn="l">
              <a:lnSpc>
                <a:spcPct val="90000"/>
              </a:lnSpc>
              <a:spcBef>
                <a:spcPts val="1000"/>
              </a:spcBef>
              <a:spcAft>
                <a:spcPts val="0"/>
              </a:spcAft>
              <a:buClr>
                <a:schemeClr val="dk2"/>
              </a:buClr>
              <a:buSzPts val="3600"/>
              <a:buChar char="•"/>
              <a:defRPr>
                <a:solidFill>
                  <a:schemeClr val="dk2"/>
                </a:solidFill>
              </a:defRPr>
            </a:lvl4pPr>
            <a:lvl5pPr indent="-457200" lvl="4" marL="2286000" algn="l">
              <a:lnSpc>
                <a:spcPct val="90000"/>
              </a:lnSpc>
              <a:spcBef>
                <a:spcPts val="1000"/>
              </a:spcBef>
              <a:spcAft>
                <a:spcPts val="0"/>
              </a:spcAft>
              <a:buClr>
                <a:schemeClr val="dk2"/>
              </a:buClr>
              <a:buSzPts val="3600"/>
              <a:buChar char="•"/>
              <a:defRPr>
                <a:solidFill>
                  <a:schemeClr val="dk2"/>
                </a:solidFill>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pic>
        <p:nvPicPr>
          <p:cNvPr id="144" name="Google Shape;144;p31"/>
          <p:cNvPicPr preferRelativeResize="0"/>
          <p:nvPr/>
        </p:nvPicPr>
        <p:blipFill rotWithShape="1">
          <a:blip r:embed="rId3">
            <a:alphaModFix/>
          </a:blip>
          <a:srcRect b="0" l="0" r="0" t="0"/>
          <a:stretch/>
        </p:blipFill>
        <p:spPr>
          <a:xfrm>
            <a:off x="21261012" y="564204"/>
            <a:ext cx="2413370" cy="241337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2">
  <p:cSld name="4_Title and Content 2">
    <p:spTree>
      <p:nvGrpSpPr>
        <p:cNvPr id="145" name="Shape 145"/>
        <p:cNvGrpSpPr/>
        <p:nvPr/>
      </p:nvGrpSpPr>
      <p:grpSpPr>
        <a:xfrm>
          <a:off x="0" y="0"/>
          <a:ext cx="0" cy="0"/>
          <a:chOff x="0" y="0"/>
          <a:chExt cx="0" cy="0"/>
        </a:xfrm>
      </p:grpSpPr>
      <p:sp>
        <p:nvSpPr>
          <p:cNvPr id="146" name="Google Shape;146;p32"/>
          <p:cNvSpPr/>
          <p:nvPr/>
        </p:nvSpPr>
        <p:spPr>
          <a:xfrm>
            <a:off x="0" y="-41564"/>
            <a:ext cx="24387175" cy="6031149"/>
          </a:xfrm>
          <a:prstGeom prst="rect">
            <a:avLst/>
          </a:prstGeom>
          <a:gradFill>
            <a:gsLst>
              <a:gs pos="0">
                <a:schemeClr val="lt1"/>
              </a:gs>
              <a:gs pos="88000">
                <a:schemeClr val="accent5"/>
              </a:gs>
              <a:gs pos="100000">
                <a:schemeClr val="accent5"/>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47" name="Google Shape;147;p32"/>
          <p:cNvPicPr preferRelativeResize="0"/>
          <p:nvPr/>
        </p:nvPicPr>
        <p:blipFill rotWithShape="1">
          <a:blip r:embed="rId2">
            <a:alphaModFix/>
          </a:blip>
          <a:srcRect b="0" l="0" r="0" t="0"/>
          <a:stretch/>
        </p:blipFill>
        <p:spPr>
          <a:xfrm>
            <a:off x="-786918" y="-4903094"/>
            <a:ext cx="27140450" cy="10177669"/>
          </a:xfrm>
          <a:prstGeom prst="rect">
            <a:avLst/>
          </a:prstGeom>
          <a:noFill/>
          <a:ln>
            <a:noFill/>
          </a:ln>
        </p:spPr>
      </p:pic>
      <p:sp>
        <p:nvSpPr>
          <p:cNvPr id="148" name="Google Shape;148;p32"/>
          <p:cNvSpPr/>
          <p:nvPr/>
        </p:nvSpPr>
        <p:spPr>
          <a:xfrm>
            <a:off x="0" y="564204"/>
            <a:ext cx="20116800" cy="5466945"/>
          </a:xfrm>
          <a:prstGeom prst="round1Rect">
            <a:avLst>
              <a:gd fmla="val 35919" name="adj"/>
            </a:avLst>
          </a:prstGeom>
          <a:solidFill>
            <a:schemeClr val="lt1">
              <a:alpha val="7294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9" name="Google Shape;149;p32"/>
          <p:cNvSpPr txBox="1"/>
          <p:nvPr>
            <p:ph type="title"/>
          </p:nvPr>
        </p:nvSpPr>
        <p:spPr>
          <a:xfrm>
            <a:off x="1676618" y="730251"/>
            <a:ext cx="14506882" cy="319919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0" name="Google Shape;150;p32"/>
          <p:cNvSpPr txBox="1"/>
          <p:nvPr>
            <p:ph idx="11" type="ftr"/>
          </p:nvPr>
        </p:nvSpPr>
        <p:spPr>
          <a:xfrm>
            <a:off x="8078252" y="12712701"/>
            <a:ext cx="8230672"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32"/>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52" name="Google Shape;152;p32"/>
          <p:cNvSpPr/>
          <p:nvPr>
            <p:ph idx="2" type="pic"/>
          </p:nvPr>
        </p:nvSpPr>
        <p:spPr>
          <a:xfrm>
            <a:off x="16056506" y="3929441"/>
            <a:ext cx="7617876" cy="7617876"/>
          </a:xfrm>
          <a:prstGeom prst="ellipse">
            <a:avLst/>
          </a:prstGeom>
          <a:solidFill>
            <a:schemeClr val="lt1"/>
          </a:solidFill>
          <a:ln cap="flat" cmpd="sng" w="101600">
            <a:solidFill>
              <a:schemeClr val="dk1"/>
            </a:solidFill>
            <a:prstDash val="solid"/>
            <a:miter lim="800000"/>
            <a:headEnd len="sm" w="sm" type="none"/>
            <a:tailEnd len="sm" w="sm" type="none"/>
          </a:ln>
          <a:effectLst>
            <a:outerShdw blurRad="635000" sx="102000" rotWithShape="0" algn="ctr" sy="102000">
              <a:schemeClr val="accent2">
                <a:alpha val="9803"/>
              </a:schemeClr>
            </a:outerShdw>
          </a:effectLst>
        </p:spPr>
      </p:sp>
      <p:sp>
        <p:nvSpPr>
          <p:cNvPr id="153" name="Google Shape;153;p32"/>
          <p:cNvSpPr txBox="1"/>
          <p:nvPr>
            <p:ph idx="1" type="body"/>
          </p:nvPr>
        </p:nvSpPr>
        <p:spPr>
          <a:xfrm>
            <a:off x="1676618" y="4292600"/>
            <a:ext cx="14506882" cy="7663527"/>
          </a:xfrm>
          <a:prstGeom prst="rect">
            <a:avLst/>
          </a:prstGeom>
          <a:noFill/>
          <a:ln>
            <a:noFill/>
          </a:ln>
        </p:spPr>
        <p:txBody>
          <a:bodyPr anchorCtr="0" anchor="t" bIns="45700" lIns="91425" spcFirstLastPara="1" rIns="91425" wrap="square" tIns="45700">
            <a:normAutofit/>
          </a:bodyPr>
          <a:lstStyle>
            <a:lvl1pPr indent="-584200" lvl="0" marL="457200" algn="l">
              <a:lnSpc>
                <a:spcPct val="90000"/>
              </a:lnSpc>
              <a:spcBef>
                <a:spcPts val="2000"/>
              </a:spcBef>
              <a:spcAft>
                <a:spcPts val="0"/>
              </a:spcAft>
              <a:buClr>
                <a:schemeClr val="dk2"/>
              </a:buClr>
              <a:buSzPts val="5600"/>
              <a:buChar char="•"/>
              <a:defRPr>
                <a:solidFill>
                  <a:schemeClr val="dk2"/>
                </a:solidFill>
              </a:defRPr>
            </a:lvl1pPr>
            <a:lvl2pPr indent="-533400" lvl="1" marL="914400" algn="l">
              <a:lnSpc>
                <a:spcPct val="90000"/>
              </a:lnSpc>
              <a:spcBef>
                <a:spcPts val="1000"/>
              </a:spcBef>
              <a:spcAft>
                <a:spcPts val="0"/>
              </a:spcAft>
              <a:buClr>
                <a:schemeClr val="dk2"/>
              </a:buClr>
              <a:buSzPts val="4800"/>
              <a:buChar char="•"/>
              <a:defRPr>
                <a:solidFill>
                  <a:schemeClr val="dk2"/>
                </a:solidFill>
              </a:defRPr>
            </a:lvl2pPr>
            <a:lvl3pPr indent="-482600" lvl="2" marL="1371600" algn="l">
              <a:lnSpc>
                <a:spcPct val="90000"/>
              </a:lnSpc>
              <a:spcBef>
                <a:spcPts val="1000"/>
              </a:spcBef>
              <a:spcAft>
                <a:spcPts val="0"/>
              </a:spcAft>
              <a:buClr>
                <a:schemeClr val="dk2"/>
              </a:buClr>
              <a:buSzPts val="4000"/>
              <a:buChar char="•"/>
              <a:defRPr>
                <a:solidFill>
                  <a:schemeClr val="dk2"/>
                </a:solidFill>
              </a:defRPr>
            </a:lvl3pPr>
            <a:lvl4pPr indent="-457200" lvl="3" marL="1828800" algn="l">
              <a:lnSpc>
                <a:spcPct val="90000"/>
              </a:lnSpc>
              <a:spcBef>
                <a:spcPts val="1000"/>
              </a:spcBef>
              <a:spcAft>
                <a:spcPts val="0"/>
              </a:spcAft>
              <a:buClr>
                <a:schemeClr val="dk2"/>
              </a:buClr>
              <a:buSzPts val="3600"/>
              <a:buChar char="•"/>
              <a:defRPr>
                <a:solidFill>
                  <a:schemeClr val="dk2"/>
                </a:solidFill>
              </a:defRPr>
            </a:lvl4pPr>
            <a:lvl5pPr indent="-457200" lvl="4" marL="2286000" algn="l">
              <a:lnSpc>
                <a:spcPct val="90000"/>
              </a:lnSpc>
              <a:spcBef>
                <a:spcPts val="1000"/>
              </a:spcBef>
              <a:spcAft>
                <a:spcPts val="0"/>
              </a:spcAft>
              <a:buClr>
                <a:schemeClr val="dk2"/>
              </a:buClr>
              <a:buSzPts val="3600"/>
              <a:buChar char="•"/>
              <a:defRPr>
                <a:solidFill>
                  <a:schemeClr val="dk2"/>
                </a:solidFill>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pic>
        <p:nvPicPr>
          <p:cNvPr id="154" name="Google Shape;154;p32"/>
          <p:cNvPicPr preferRelativeResize="0"/>
          <p:nvPr/>
        </p:nvPicPr>
        <p:blipFill rotWithShape="1">
          <a:blip r:embed="rId3">
            <a:alphaModFix/>
          </a:blip>
          <a:srcRect b="0" l="0" r="0" t="0"/>
          <a:stretch/>
        </p:blipFill>
        <p:spPr>
          <a:xfrm>
            <a:off x="21261012" y="564204"/>
            <a:ext cx="2413370" cy="241337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 Header 1">
    <p:bg>
      <p:bgPr>
        <a:solidFill>
          <a:schemeClr val="dk2"/>
        </a:solidFill>
      </p:bgPr>
    </p:bg>
    <p:spTree>
      <p:nvGrpSpPr>
        <p:cNvPr id="155" name="Shape 155"/>
        <p:cNvGrpSpPr/>
        <p:nvPr/>
      </p:nvGrpSpPr>
      <p:grpSpPr>
        <a:xfrm>
          <a:off x="0" y="0"/>
          <a:ext cx="0" cy="0"/>
          <a:chOff x="0" y="0"/>
          <a:chExt cx="0" cy="0"/>
        </a:xfrm>
      </p:grpSpPr>
      <p:sp>
        <p:nvSpPr>
          <p:cNvPr id="156" name="Google Shape;156;p33"/>
          <p:cNvSpPr txBox="1"/>
          <p:nvPr>
            <p:ph type="title"/>
          </p:nvPr>
        </p:nvSpPr>
        <p:spPr>
          <a:xfrm>
            <a:off x="1663917" y="4191413"/>
            <a:ext cx="21033938" cy="49335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12000"/>
              <a:buFont typeface="Arial"/>
              <a:buNone/>
              <a:defRPr sz="1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7" name="Google Shape;157;p33"/>
          <p:cNvSpPr txBox="1"/>
          <p:nvPr>
            <p:ph idx="1" type="body"/>
          </p:nvPr>
        </p:nvSpPr>
        <p:spPr>
          <a:xfrm>
            <a:off x="1663917" y="9178927"/>
            <a:ext cx="21033938" cy="2777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2000"/>
              </a:spcBef>
              <a:spcAft>
                <a:spcPts val="0"/>
              </a:spcAft>
              <a:buClr>
                <a:srgbClr val="6FE2F0"/>
              </a:buClr>
              <a:buSzPts val="4800"/>
              <a:buNone/>
              <a:defRPr sz="4800">
                <a:solidFill>
                  <a:srgbClr val="6FE2F0"/>
                </a:solidFill>
              </a:defRPr>
            </a:lvl1pPr>
            <a:lvl2pPr indent="-228600" lvl="1" marL="914400" algn="l">
              <a:lnSpc>
                <a:spcPct val="90000"/>
              </a:lnSpc>
              <a:spcBef>
                <a:spcPts val="1000"/>
              </a:spcBef>
              <a:spcAft>
                <a:spcPts val="0"/>
              </a:spcAft>
              <a:buClr>
                <a:srgbClr val="9C888C"/>
              </a:buClr>
              <a:buSzPts val="4000"/>
              <a:buNone/>
              <a:defRPr sz="4000">
                <a:solidFill>
                  <a:srgbClr val="9C888C"/>
                </a:solidFill>
              </a:defRPr>
            </a:lvl2pPr>
            <a:lvl3pPr indent="-228600" lvl="2" marL="1371600" algn="l">
              <a:lnSpc>
                <a:spcPct val="90000"/>
              </a:lnSpc>
              <a:spcBef>
                <a:spcPts val="1000"/>
              </a:spcBef>
              <a:spcAft>
                <a:spcPts val="0"/>
              </a:spcAft>
              <a:buClr>
                <a:srgbClr val="9C888C"/>
              </a:buClr>
              <a:buSzPts val="3600"/>
              <a:buNone/>
              <a:defRPr sz="3600">
                <a:solidFill>
                  <a:srgbClr val="9C888C"/>
                </a:solidFill>
              </a:defRPr>
            </a:lvl3pPr>
            <a:lvl4pPr indent="-228600" lvl="3" marL="1828800" algn="l">
              <a:lnSpc>
                <a:spcPct val="90000"/>
              </a:lnSpc>
              <a:spcBef>
                <a:spcPts val="1000"/>
              </a:spcBef>
              <a:spcAft>
                <a:spcPts val="0"/>
              </a:spcAft>
              <a:buClr>
                <a:srgbClr val="9C888C"/>
              </a:buClr>
              <a:buSzPts val="3200"/>
              <a:buNone/>
              <a:defRPr sz="3200">
                <a:solidFill>
                  <a:srgbClr val="9C888C"/>
                </a:solidFill>
              </a:defRPr>
            </a:lvl4pPr>
            <a:lvl5pPr indent="-228600" lvl="4" marL="2286000" algn="l">
              <a:lnSpc>
                <a:spcPct val="90000"/>
              </a:lnSpc>
              <a:spcBef>
                <a:spcPts val="1000"/>
              </a:spcBef>
              <a:spcAft>
                <a:spcPts val="0"/>
              </a:spcAft>
              <a:buClr>
                <a:srgbClr val="9C888C"/>
              </a:buClr>
              <a:buSzPts val="3200"/>
              <a:buNone/>
              <a:defRPr sz="3200">
                <a:solidFill>
                  <a:srgbClr val="9C888C"/>
                </a:solidFill>
              </a:defRPr>
            </a:lvl5pPr>
            <a:lvl6pPr indent="-228600" lvl="5" marL="2743200" algn="l">
              <a:lnSpc>
                <a:spcPct val="90000"/>
              </a:lnSpc>
              <a:spcBef>
                <a:spcPts val="1000"/>
              </a:spcBef>
              <a:spcAft>
                <a:spcPts val="0"/>
              </a:spcAft>
              <a:buClr>
                <a:srgbClr val="9C888C"/>
              </a:buClr>
              <a:buSzPts val="3200"/>
              <a:buNone/>
              <a:defRPr sz="3200">
                <a:solidFill>
                  <a:srgbClr val="9C888C"/>
                </a:solidFill>
              </a:defRPr>
            </a:lvl6pPr>
            <a:lvl7pPr indent="-228600" lvl="6" marL="3200400" algn="l">
              <a:lnSpc>
                <a:spcPct val="90000"/>
              </a:lnSpc>
              <a:spcBef>
                <a:spcPts val="1000"/>
              </a:spcBef>
              <a:spcAft>
                <a:spcPts val="0"/>
              </a:spcAft>
              <a:buClr>
                <a:srgbClr val="9C888C"/>
              </a:buClr>
              <a:buSzPts val="3200"/>
              <a:buNone/>
              <a:defRPr sz="3200">
                <a:solidFill>
                  <a:srgbClr val="9C888C"/>
                </a:solidFill>
              </a:defRPr>
            </a:lvl7pPr>
            <a:lvl8pPr indent="-228600" lvl="7" marL="3657600" algn="l">
              <a:lnSpc>
                <a:spcPct val="90000"/>
              </a:lnSpc>
              <a:spcBef>
                <a:spcPts val="1000"/>
              </a:spcBef>
              <a:spcAft>
                <a:spcPts val="0"/>
              </a:spcAft>
              <a:buClr>
                <a:srgbClr val="9C888C"/>
              </a:buClr>
              <a:buSzPts val="3200"/>
              <a:buNone/>
              <a:defRPr sz="3200">
                <a:solidFill>
                  <a:srgbClr val="9C888C"/>
                </a:solidFill>
              </a:defRPr>
            </a:lvl8pPr>
            <a:lvl9pPr indent="-228600" lvl="8" marL="4114800" algn="l">
              <a:lnSpc>
                <a:spcPct val="90000"/>
              </a:lnSpc>
              <a:spcBef>
                <a:spcPts val="1000"/>
              </a:spcBef>
              <a:spcAft>
                <a:spcPts val="0"/>
              </a:spcAft>
              <a:buClr>
                <a:srgbClr val="9C888C"/>
              </a:buClr>
              <a:buSzPts val="3200"/>
              <a:buNone/>
              <a:defRPr sz="3200">
                <a:solidFill>
                  <a:srgbClr val="9C888C"/>
                </a:solidFill>
              </a:defRPr>
            </a:lvl9pPr>
          </a:lstStyle>
          <a:p/>
        </p:txBody>
      </p:sp>
      <p:sp>
        <p:nvSpPr>
          <p:cNvPr id="158" name="Google Shape;158;p33"/>
          <p:cNvSpPr txBox="1"/>
          <p:nvPr>
            <p:ph idx="11" type="ftr"/>
          </p:nvPr>
        </p:nvSpPr>
        <p:spPr>
          <a:xfrm>
            <a:off x="8078252" y="12712701"/>
            <a:ext cx="8230672"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 name="Google Shape;159;p33"/>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160" name="Google Shape;160;p33"/>
          <p:cNvPicPr preferRelativeResize="0"/>
          <p:nvPr/>
        </p:nvPicPr>
        <p:blipFill rotWithShape="1">
          <a:blip r:embed="rId2">
            <a:alphaModFix/>
          </a:blip>
          <a:srcRect b="0" l="0" r="0" t="0"/>
          <a:stretch/>
        </p:blipFill>
        <p:spPr>
          <a:xfrm>
            <a:off x="-1625600" y="-5334572"/>
            <a:ext cx="26824696" cy="13412348"/>
          </a:xfrm>
          <a:prstGeom prst="rect">
            <a:avLst/>
          </a:prstGeom>
          <a:noFill/>
          <a:ln>
            <a:noFill/>
          </a:ln>
        </p:spPr>
      </p:pic>
      <p:pic>
        <p:nvPicPr>
          <p:cNvPr id="161" name="Google Shape;161;p33"/>
          <p:cNvPicPr preferRelativeResize="0"/>
          <p:nvPr/>
        </p:nvPicPr>
        <p:blipFill rotWithShape="1">
          <a:blip r:embed="rId3">
            <a:alphaModFix/>
          </a:blip>
          <a:srcRect b="0" l="0" r="0" t="0"/>
          <a:stretch/>
        </p:blipFill>
        <p:spPr>
          <a:xfrm>
            <a:off x="19508989" y="761993"/>
            <a:ext cx="3348739" cy="334873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3">
  <p:cSld name="Title and Content 3">
    <p:spTree>
      <p:nvGrpSpPr>
        <p:cNvPr id="162" name="Shape 162"/>
        <p:cNvGrpSpPr/>
        <p:nvPr/>
      </p:nvGrpSpPr>
      <p:grpSpPr>
        <a:xfrm>
          <a:off x="0" y="0"/>
          <a:ext cx="0" cy="0"/>
          <a:chOff x="0" y="0"/>
          <a:chExt cx="0" cy="0"/>
        </a:xfrm>
      </p:grpSpPr>
      <p:sp>
        <p:nvSpPr>
          <p:cNvPr id="163" name="Google Shape;163;p34"/>
          <p:cNvSpPr txBox="1"/>
          <p:nvPr>
            <p:ph type="title"/>
          </p:nvPr>
        </p:nvSpPr>
        <p:spPr>
          <a:xfrm>
            <a:off x="1676619" y="730251"/>
            <a:ext cx="18295802" cy="265112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4" name="Google Shape;164;p34"/>
          <p:cNvSpPr txBox="1"/>
          <p:nvPr>
            <p:ph idx="11" type="ftr"/>
          </p:nvPr>
        </p:nvSpPr>
        <p:spPr>
          <a:xfrm>
            <a:off x="8078252" y="12712701"/>
            <a:ext cx="8230672"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 name="Google Shape;165;p34"/>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66" name="Google Shape;166;p34"/>
          <p:cNvSpPr txBox="1"/>
          <p:nvPr>
            <p:ph idx="1" type="body"/>
          </p:nvPr>
        </p:nvSpPr>
        <p:spPr>
          <a:xfrm>
            <a:off x="1676619" y="3651250"/>
            <a:ext cx="21033938" cy="8304877"/>
          </a:xfrm>
          <a:prstGeom prst="rect">
            <a:avLst/>
          </a:prstGeom>
          <a:noFill/>
          <a:ln>
            <a:noFill/>
          </a:ln>
        </p:spPr>
        <p:txBody>
          <a:bodyPr anchorCtr="0" anchor="t" bIns="45700" lIns="91425" spcFirstLastPara="1" rIns="91425" wrap="square" tIns="45700">
            <a:normAutofit/>
          </a:bodyPr>
          <a:lstStyle>
            <a:lvl1pPr indent="-584200" lvl="0" marL="457200" algn="l">
              <a:lnSpc>
                <a:spcPct val="90000"/>
              </a:lnSpc>
              <a:spcBef>
                <a:spcPts val="2000"/>
              </a:spcBef>
              <a:spcAft>
                <a:spcPts val="0"/>
              </a:spcAft>
              <a:buClr>
                <a:schemeClr val="accent1"/>
              </a:buClr>
              <a:buSzPts val="5600"/>
              <a:buChar char="•"/>
              <a:defRPr>
                <a:solidFill>
                  <a:schemeClr val="accent1"/>
                </a:solidFill>
              </a:defRPr>
            </a:lvl1pPr>
            <a:lvl2pPr indent="-533400" lvl="1" marL="914400" algn="l">
              <a:lnSpc>
                <a:spcPct val="90000"/>
              </a:lnSpc>
              <a:spcBef>
                <a:spcPts val="1000"/>
              </a:spcBef>
              <a:spcAft>
                <a:spcPts val="0"/>
              </a:spcAft>
              <a:buClr>
                <a:schemeClr val="accent1"/>
              </a:buClr>
              <a:buSzPts val="4800"/>
              <a:buChar char="•"/>
              <a:defRPr>
                <a:solidFill>
                  <a:schemeClr val="accent1"/>
                </a:solidFill>
              </a:defRPr>
            </a:lvl2pPr>
            <a:lvl3pPr indent="-482600" lvl="2" marL="1371600" algn="l">
              <a:lnSpc>
                <a:spcPct val="90000"/>
              </a:lnSpc>
              <a:spcBef>
                <a:spcPts val="1000"/>
              </a:spcBef>
              <a:spcAft>
                <a:spcPts val="0"/>
              </a:spcAft>
              <a:buClr>
                <a:schemeClr val="accent1"/>
              </a:buClr>
              <a:buSzPts val="4000"/>
              <a:buChar char="•"/>
              <a:defRPr>
                <a:solidFill>
                  <a:schemeClr val="accent1"/>
                </a:solidFill>
              </a:defRPr>
            </a:lvl3pPr>
            <a:lvl4pPr indent="-457200" lvl="3" marL="1828800" algn="l">
              <a:lnSpc>
                <a:spcPct val="90000"/>
              </a:lnSpc>
              <a:spcBef>
                <a:spcPts val="1000"/>
              </a:spcBef>
              <a:spcAft>
                <a:spcPts val="0"/>
              </a:spcAft>
              <a:buClr>
                <a:schemeClr val="accent1"/>
              </a:buClr>
              <a:buSzPts val="3600"/>
              <a:buChar char="•"/>
              <a:defRPr>
                <a:solidFill>
                  <a:schemeClr val="accent1"/>
                </a:solidFill>
              </a:defRPr>
            </a:lvl4pPr>
            <a:lvl5pPr indent="-457200" lvl="4" marL="2286000" algn="l">
              <a:lnSpc>
                <a:spcPct val="90000"/>
              </a:lnSpc>
              <a:spcBef>
                <a:spcPts val="1000"/>
              </a:spcBef>
              <a:spcAft>
                <a:spcPts val="0"/>
              </a:spcAft>
              <a:buClr>
                <a:schemeClr val="accent1"/>
              </a:buClr>
              <a:buSzPts val="3600"/>
              <a:buChar char="•"/>
              <a:defRPr>
                <a:solidFill>
                  <a:schemeClr val="accent1"/>
                </a:solidFill>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pic>
        <p:nvPicPr>
          <p:cNvPr id="167" name="Google Shape;167;p34"/>
          <p:cNvPicPr preferRelativeResize="0"/>
          <p:nvPr/>
        </p:nvPicPr>
        <p:blipFill rotWithShape="1">
          <a:blip r:embed="rId2">
            <a:alphaModFix/>
          </a:blip>
          <a:srcRect b="0" l="0" r="0" t="0"/>
          <a:stretch/>
        </p:blipFill>
        <p:spPr>
          <a:xfrm>
            <a:off x="20297186" y="901042"/>
            <a:ext cx="2413370" cy="241337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68" name="Shape 168"/>
        <p:cNvGrpSpPr/>
        <p:nvPr/>
      </p:nvGrpSpPr>
      <p:grpSpPr>
        <a:xfrm>
          <a:off x="0" y="0"/>
          <a:ext cx="0" cy="0"/>
          <a:chOff x="0" y="0"/>
          <a:chExt cx="0" cy="0"/>
        </a:xfrm>
      </p:grpSpPr>
      <p:sp>
        <p:nvSpPr>
          <p:cNvPr id="169" name="Google Shape;169;p35"/>
          <p:cNvSpPr txBox="1"/>
          <p:nvPr>
            <p:ph type="title"/>
          </p:nvPr>
        </p:nvSpPr>
        <p:spPr>
          <a:xfrm>
            <a:off x="1676619" y="730251"/>
            <a:ext cx="18295802" cy="265112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0" name="Google Shape;170;p35"/>
          <p:cNvSpPr txBox="1"/>
          <p:nvPr>
            <p:ph idx="11" type="ftr"/>
          </p:nvPr>
        </p:nvSpPr>
        <p:spPr>
          <a:xfrm>
            <a:off x="8078252" y="12712701"/>
            <a:ext cx="8230672"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 name="Google Shape;171;p35"/>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172" name="Google Shape;172;p35"/>
          <p:cNvPicPr preferRelativeResize="0"/>
          <p:nvPr/>
        </p:nvPicPr>
        <p:blipFill rotWithShape="1">
          <a:blip r:embed="rId2">
            <a:alphaModFix/>
          </a:blip>
          <a:srcRect b="0" l="0" r="0" t="0"/>
          <a:stretch/>
        </p:blipFill>
        <p:spPr>
          <a:xfrm>
            <a:off x="-1600200" y="3381377"/>
            <a:ext cx="26824696" cy="13412348"/>
          </a:xfrm>
          <a:prstGeom prst="rect">
            <a:avLst/>
          </a:prstGeom>
          <a:noFill/>
          <a:ln>
            <a:noFill/>
          </a:ln>
        </p:spPr>
      </p:pic>
      <p:pic>
        <p:nvPicPr>
          <p:cNvPr id="173" name="Google Shape;173;p35"/>
          <p:cNvPicPr preferRelativeResize="0"/>
          <p:nvPr/>
        </p:nvPicPr>
        <p:blipFill rotWithShape="1">
          <a:blip r:embed="rId3">
            <a:alphaModFix/>
          </a:blip>
          <a:srcRect b="0" l="0" r="0" t="0"/>
          <a:stretch/>
        </p:blipFill>
        <p:spPr>
          <a:xfrm>
            <a:off x="20297186" y="901042"/>
            <a:ext cx="2413370" cy="241337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1">
  <p:cSld name="3_Title and Content 1">
    <p:spTree>
      <p:nvGrpSpPr>
        <p:cNvPr id="23" name="Shape 23"/>
        <p:cNvGrpSpPr/>
        <p:nvPr/>
      </p:nvGrpSpPr>
      <p:grpSpPr>
        <a:xfrm>
          <a:off x="0" y="0"/>
          <a:ext cx="0" cy="0"/>
          <a:chOff x="0" y="0"/>
          <a:chExt cx="0" cy="0"/>
        </a:xfrm>
      </p:grpSpPr>
      <p:sp>
        <p:nvSpPr>
          <p:cNvPr id="24" name="Google Shape;24;p18"/>
          <p:cNvSpPr/>
          <p:nvPr/>
        </p:nvSpPr>
        <p:spPr>
          <a:xfrm>
            <a:off x="-1" y="0"/>
            <a:ext cx="24387175" cy="6031149"/>
          </a:xfrm>
          <a:prstGeom prst="rect">
            <a:avLst/>
          </a:prstGeom>
          <a:gradFill>
            <a:gsLst>
              <a:gs pos="0">
                <a:schemeClr val="lt1"/>
              </a:gs>
              <a:gs pos="90000">
                <a:schemeClr val="accent5"/>
              </a:gs>
              <a:gs pos="100000">
                <a:schemeClr val="accent5"/>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25" name="Google Shape;25;p18"/>
          <p:cNvPicPr preferRelativeResize="0"/>
          <p:nvPr/>
        </p:nvPicPr>
        <p:blipFill rotWithShape="1">
          <a:blip r:embed="rId2">
            <a:alphaModFix/>
          </a:blip>
          <a:srcRect b="0" l="0" r="0" t="0"/>
          <a:stretch/>
        </p:blipFill>
        <p:spPr>
          <a:xfrm>
            <a:off x="-786918" y="-4903094"/>
            <a:ext cx="27140450" cy="10177669"/>
          </a:xfrm>
          <a:prstGeom prst="rect">
            <a:avLst/>
          </a:prstGeom>
          <a:noFill/>
          <a:ln>
            <a:noFill/>
          </a:ln>
        </p:spPr>
      </p:pic>
      <p:sp>
        <p:nvSpPr>
          <p:cNvPr id="26" name="Google Shape;26;p18"/>
          <p:cNvSpPr/>
          <p:nvPr/>
        </p:nvSpPr>
        <p:spPr>
          <a:xfrm>
            <a:off x="0" y="564204"/>
            <a:ext cx="24387175" cy="5466945"/>
          </a:xfrm>
          <a:prstGeom prst="rect">
            <a:avLst/>
          </a:prstGeom>
          <a:solidFill>
            <a:schemeClr val="lt1">
              <a:alpha val="7294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7" name="Google Shape;27;p18"/>
          <p:cNvSpPr txBox="1"/>
          <p:nvPr>
            <p:ph type="title"/>
          </p:nvPr>
        </p:nvSpPr>
        <p:spPr>
          <a:xfrm>
            <a:off x="1676619" y="730251"/>
            <a:ext cx="18295802" cy="265112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18"/>
          <p:cNvSpPr txBox="1"/>
          <p:nvPr>
            <p:ph idx="11" type="ftr"/>
          </p:nvPr>
        </p:nvSpPr>
        <p:spPr>
          <a:xfrm>
            <a:off x="8078252" y="12712701"/>
            <a:ext cx="8230672"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8"/>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0" name="Google Shape;30;p18"/>
          <p:cNvSpPr txBox="1"/>
          <p:nvPr>
            <p:ph idx="1" type="body"/>
          </p:nvPr>
        </p:nvSpPr>
        <p:spPr>
          <a:xfrm>
            <a:off x="1676619" y="3651250"/>
            <a:ext cx="21033938" cy="8304877"/>
          </a:xfrm>
          <a:prstGeom prst="rect">
            <a:avLst/>
          </a:prstGeom>
          <a:noFill/>
          <a:ln>
            <a:noFill/>
          </a:ln>
        </p:spPr>
        <p:txBody>
          <a:bodyPr anchorCtr="0" anchor="t" bIns="45700" lIns="91425" spcFirstLastPara="1" rIns="91425" wrap="square" tIns="45700">
            <a:normAutofit/>
          </a:bodyPr>
          <a:lstStyle>
            <a:lvl1pPr indent="-584200" lvl="0" marL="457200" algn="l">
              <a:lnSpc>
                <a:spcPct val="90000"/>
              </a:lnSpc>
              <a:spcBef>
                <a:spcPts val="2000"/>
              </a:spcBef>
              <a:spcAft>
                <a:spcPts val="0"/>
              </a:spcAft>
              <a:buClr>
                <a:schemeClr val="accent1"/>
              </a:buClr>
              <a:buSzPts val="5600"/>
              <a:buChar char="•"/>
              <a:defRPr>
                <a:solidFill>
                  <a:schemeClr val="accent1"/>
                </a:solidFill>
              </a:defRPr>
            </a:lvl1pPr>
            <a:lvl2pPr indent="-533400" lvl="1" marL="914400" algn="l">
              <a:lnSpc>
                <a:spcPct val="90000"/>
              </a:lnSpc>
              <a:spcBef>
                <a:spcPts val="1000"/>
              </a:spcBef>
              <a:spcAft>
                <a:spcPts val="0"/>
              </a:spcAft>
              <a:buClr>
                <a:schemeClr val="accent1"/>
              </a:buClr>
              <a:buSzPts val="4800"/>
              <a:buChar char="•"/>
              <a:defRPr>
                <a:solidFill>
                  <a:schemeClr val="accent1"/>
                </a:solidFill>
              </a:defRPr>
            </a:lvl2pPr>
            <a:lvl3pPr indent="-482600" lvl="2" marL="1371600" algn="l">
              <a:lnSpc>
                <a:spcPct val="90000"/>
              </a:lnSpc>
              <a:spcBef>
                <a:spcPts val="1000"/>
              </a:spcBef>
              <a:spcAft>
                <a:spcPts val="0"/>
              </a:spcAft>
              <a:buClr>
                <a:schemeClr val="accent1"/>
              </a:buClr>
              <a:buSzPts val="4000"/>
              <a:buChar char="•"/>
              <a:defRPr>
                <a:solidFill>
                  <a:schemeClr val="accent1"/>
                </a:solidFill>
              </a:defRPr>
            </a:lvl3pPr>
            <a:lvl4pPr indent="-457200" lvl="3" marL="1828800" algn="l">
              <a:lnSpc>
                <a:spcPct val="90000"/>
              </a:lnSpc>
              <a:spcBef>
                <a:spcPts val="1000"/>
              </a:spcBef>
              <a:spcAft>
                <a:spcPts val="0"/>
              </a:spcAft>
              <a:buClr>
                <a:schemeClr val="accent1"/>
              </a:buClr>
              <a:buSzPts val="3600"/>
              <a:buChar char="•"/>
              <a:defRPr>
                <a:solidFill>
                  <a:schemeClr val="accent1"/>
                </a:solidFill>
              </a:defRPr>
            </a:lvl4pPr>
            <a:lvl5pPr indent="-457200" lvl="4" marL="2286000" algn="l">
              <a:lnSpc>
                <a:spcPct val="90000"/>
              </a:lnSpc>
              <a:spcBef>
                <a:spcPts val="1000"/>
              </a:spcBef>
              <a:spcAft>
                <a:spcPts val="0"/>
              </a:spcAft>
              <a:buClr>
                <a:schemeClr val="accent1"/>
              </a:buClr>
              <a:buSzPts val="3600"/>
              <a:buChar char="•"/>
              <a:defRPr>
                <a:solidFill>
                  <a:schemeClr val="accent1"/>
                </a:solidFill>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pic>
        <p:nvPicPr>
          <p:cNvPr id="31" name="Google Shape;31;p18"/>
          <p:cNvPicPr preferRelativeResize="0"/>
          <p:nvPr/>
        </p:nvPicPr>
        <p:blipFill rotWithShape="1">
          <a:blip r:embed="rId3">
            <a:alphaModFix/>
          </a:blip>
          <a:srcRect b="0" l="0" r="0" t="0"/>
          <a:stretch/>
        </p:blipFill>
        <p:spPr>
          <a:xfrm>
            <a:off x="20297476" y="901187"/>
            <a:ext cx="2413080" cy="241308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type="blank">
  <p:cSld name="BLANK">
    <p:bg>
      <p:bgPr>
        <a:solidFill>
          <a:schemeClr val="dk2"/>
        </a:solidFill>
      </p:bgPr>
    </p:bg>
    <p:spTree>
      <p:nvGrpSpPr>
        <p:cNvPr id="174" name="Shape 174"/>
        <p:cNvGrpSpPr/>
        <p:nvPr/>
      </p:nvGrpSpPr>
      <p:grpSpPr>
        <a:xfrm>
          <a:off x="0" y="0"/>
          <a:ext cx="0" cy="0"/>
          <a:chOff x="0" y="0"/>
          <a:chExt cx="0" cy="0"/>
        </a:xfrm>
      </p:grpSpPr>
      <p:sp>
        <p:nvSpPr>
          <p:cNvPr id="175" name="Google Shape;175;p36"/>
          <p:cNvSpPr txBox="1"/>
          <p:nvPr>
            <p:ph idx="11" type="ftr"/>
          </p:nvPr>
        </p:nvSpPr>
        <p:spPr>
          <a:xfrm>
            <a:off x="8078252" y="12712701"/>
            <a:ext cx="8230672"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6" name="Google Shape;176;p36"/>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177" name="Google Shape;177;p36"/>
          <p:cNvPicPr preferRelativeResize="0"/>
          <p:nvPr/>
        </p:nvPicPr>
        <p:blipFill rotWithShape="1">
          <a:blip r:embed="rId2">
            <a:alphaModFix/>
          </a:blip>
          <a:srcRect b="0" l="0" r="0" t="0"/>
          <a:stretch/>
        </p:blipFill>
        <p:spPr>
          <a:xfrm>
            <a:off x="20297186" y="901042"/>
            <a:ext cx="2413370" cy="241337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78" name="Shape 178"/>
        <p:cNvGrpSpPr/>
        <p:nvPr/>
      </p:nvGrpSpPr>
      <p:grpSpPr>
        <a:xfrm>
          <a:off x="0" y="0"/>
          <a:ext cx="0" cy="0"/>
          <a:chOff x="0" y="0"/>
          <a:chExt cx="0" cy="0"/>
        </a:xfrm>
      </p:grpSpPr>
      <p:sp>
        <p:nvSpPr>
          <p:cNvPr id="179" name="Google Shape;179;p37"/>
          <p:cNvSpPr txBox="1"/>
          <p:nvPr>
            <p:ph idx="11" type="ftr"/>
          </p:nvPr>
        </p:nvSpPr>
        <p:spPr>
          <a:xfrm>
            <a:off x="8078252" y="12712701"/>
            <a:ext cx="8230672"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0" name="Google Shape;180;p37"/>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181" name="Google Shape;181;p37"/>
          <p:cNvPicPr preferRelativeResize="0"/>
          <p:nvPr/>
        </p:nvPicPr>
        <p:blipFill rotWithShape="1">
          <a:blip r:embed="rId2">
            <a:alphaModFix/>
          </a:blip>
          <a:srcRect b="0" l="0" r="0" t="0"/>
          <a:stretch/>
        </p:blipFill>
        <p:spPr>
          <a:xfrm>
            <a:off x="20297186" y="901042"/>
            <a:ext cx="2413370" cy="241337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1">
    <p:spTree>
      <p:nvGrpSpPr>
        <p:cNvPr id="32" name="Shape 32"/>
        <p:cNvGrpSpPr/>
        <p:nvPr/>
      </p:nvGrpSpPr>
      <p:grpSpPr>
        <a:xfrm>
          <a:off x="0" y="0"/>
          <a:ext cx="0" cy="0"/>
          <a:chOff x="0" y="0"/>
          <a:chExt cx="0" cy="0"/>
        </a:xfrm>
      </p:grpSpPr>
      <p:sp>
        <p:nvSpPr>
          <p:cNvPr id="33" name="Google Shape;33;p19"/>
          <p:cNvSpPr/>
          <p:nvPr/>
        </p:nvSpPr>
        <p:spPr>
          <a:xfrm>
            <a:off x="0" y="0"/>
            <a:ext cx="24387175" cy="6031149"/>
          </a:xfrm>
          <a:prstGeom prst="rect">
            <a:avLst/>
          </a:prstGeom>
          <a:gradFill>
            <a:gsLst>
              <a:gs pos="0">
                <a:schemeClr val="lt1"/>
              </a:gs>
              <a:gs pos="90000">
                <a:schemeClr val="accent4"/>
              </a:gs>
              <a:gs pos="100000">
                <a:schemeClr val="accent4"/>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34" name="Google Shape;34;p19"/>
          <p:cNvPicPr preferRelativeResize="0"/>
          <p:nvPr/>
        </p:nvPicPr>
        <p:blipFill rotWithShape="1">
          <a:blip r:embed="rId2">
            <a:alphaModFix/>
          </a:blip>
          <a:srcRect b="0" l="0" r="0" t="0"/>
          <a:stretch/>
        </p:blipFill>
        <p:spPr>
          <a:xfrm>
            <a:off x="-786918" y="-4903094"/>
            <a:ext cx="27140450" cy="10177669"/>
          </a:xfrm>
          <a:prstGeom prst="rect">
            <a:avLst/>
          </a:prstGeom>
          <a:noFill/>
          <a:ln>
            <a:noFill/>
          </a:ln>
        </p:spPr>
      </p:pic>
      <p:sp>
        <p:nvSpPr>
          <p:cNvPr id="35" name="Google Shape;35;p19"/>
          <p:cNvSpPr/>
          <p:nvPr/>
        </p:nvSpPr>
        <p:spPr>
          <a:xfrm>
            <a:off x="0" y="564204"/>
            <a:ext cx="24387175" cy="5466945"/>
          </a:xfrm>
          <a:prstGeom prst="rect">
            <a:avLst/>
          </a:prstGeom>
          <a:solidFill>
            <a:schemeClr val="lt1">
              <a:alpha val="7294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6" name="Google Shape;36;p19"/>
          <p:cNvSpPr txBox="1"/>
          <p:nvPr>
            <p:ph type="title"/>
          </p:nvPr>
        </p:nvSpPr>
        <p:spPr>
          <a:xfrm>
            <a:off x="1676619" y="730251"/>
            <a:ext cx="18294708" cy="265112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19"/>
          <p:cNvSpPr txBox="1"/>
          <p:nvPr>
            <p:ph idx="11" type="ftr"/>
          </p:nvPr>
        </p:nvSpPr>
        <p:spPr>
          <a:xfrm>
            <a:off x="8078252" y="12712701"/>
            <a:ext cx="8230672"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9"/>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9" name="Google Shape;39;p19"/>
          <p:cNvSpPr txBox="1"/>
          <p:nvPr>
            <p:ph idx="1" type="body"/>
          </p:nvPr>
        </p:nvSpPr>
        <p:spPr>
          <a:xfrm>
            <a:off x="1676619" y="3651250"/>
            <a:ext cx="21033938" cy="8304877"/>
          </a:xfrm>
          <a:prstGeom prst="rect">
            <a:avLst/>
          </a:prstGeom>
          <a:noFill/>
          <a:ln>
            <a:noFill/>
          </a:ln>
        </p:spPr>
        <p:txBody>
          <a:bodyPr anchorCtr="0" anchor="t" bIns="45700" lIns="91425" spcFirstLastPara="1" rIns="91425" wrap="square" tIns="45700">
            <a:normAutofit/>
          </a:bodyPr>
          <a:lstStyle>
            <a:lvl1pPr indent="-584200" lvl="0" marL="457200" algn="l">
              <a:lnSpc>
                <a:spcPct val="90000"/>
              </a:lnSpc>
              <a:spcBef>
                <a:spcPts val="2000"/>
              </a:spcBef>
              <a:spcAft>
                <a:spcPts val="0"/>
              </a:spcAft>
              <a:buClr>
                <a:schemeClr val="accent1"/>
              </a:buClr>
              <a:buSzPts val="5600"/>
              <a:buChar char="•"/>
              <a:defRPr>
                <a:solidFill>
                  <a:schemeClr val="accent1"/>
                </a:solidFill>
              </a:defRPr>
            </a:lvl1pPr>
            <a:lvl2pPr indent="-533400" lvl="1" marL="914400" algn="l">
              <a:lnSpc>
                <a:spcPct val="90000"/>
              </a:lnSpc>
              <a:spcBef>
                <a:spcPts val="1000"/>
              </a:spcBef>
              <a:spcAft>
                <a:spcPts val="0"/>
              </a:spcAft>
              <a:buClr>
                <a:schemeClr val="accent1"/>
              </a:buClr>
              <a:buSzPts val="4800"/>
              <a:buChar char="•"/>
              <a:defRPr>
                <a:solidFill>
                  <a:schemeClr val="accent1"/>
                </a:solidFill>
              </a:defRPr>
            </a:lvl2pPr>
            <a:lvl3pPr indent="-482600" lvl="2" marL="1371600" algn="l">
              <a:lnSpc>
                <a:spcPct val="90000"/>
              </a:lnSpc>
              <a:spcBef>
                <a:spcPts val="1000"/>
              </a:spcBef>
              <a:spcAft>
                <a:spcPts val="0"/>
              </a:spcAft>
              <a:buClr>
                <a:schemeClr val="accent1"/>
              </a:buClr>
              <a:buSzPts val="4000"/>
              <a:buChar char="•"/>
              <a:defRPr>
                <a:solidFill>
                  <a:schemeClr val="accent1"/>
                </a:solidFill>
              </a:defRPr>
            </a:lvl3pPr>
            <a:lvl4pPr indent="-457200" lvl="3" marL="1828800" algn="l">
              <a:lnSpc>
                <a:spcPct val="90000"/>
              </a:lnSpc>
              <a:spcBef>
                <a:spcPts val="1000"/>
              </a:spcBef>
              <a:spcAft>
                <a:spcPts val="0"/>
              </a:spcAft>
              <a:buClr>
                <a:schemeClr val="accent1"/>
              </a:buClr>
              <a:buSzPts val="3600"/>
              <a:buChar char="•"/>
              <a:defRPr>
                <a:solidFill>
                  <a:schemeClr val="accent1"/>
                </a:solidFill>
              </a:defRPr>
            </a:lvl4pPr>
            <a:lvl5pPr indent="-457200" lvl="4" marL="2286000" algn="l">
              <a:lnSpc>
                <a:spcPct val="90000"/>
              </a:lnSpc>
              <a:spcBef>
                <a:spcPts val="1000"/>
              </a:spcBef>
              <a:spcAft>
                <a:spcPts val="0"/>
              </a:spcAft>
              <a:buClr>
                <a:schemeClr val="accent1"/>
              </a:buClr>
              <a:buSzPts val="3600"/>
              <a:buChar char="•"/>
              <a:defRPr>
                <a:solidFill>
                  <a:schemeClr val="accent1"/>
                </a:solidFill>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pic>
        <p:nvPicPr>
          <p:cNvPr id="40" name="Google Shape;40;p19"/>
          <p:cNvPicPr preferRelativeResize="0"/>
          <p:nvPr/>
        </p:nvPicPr>
        <p:blipFill rotWithShape="1">
          <a:blip r:embed="rId3">
            <a:alphaModFix/>
          </a:blip>
          <a:srcRect b="0" l="0" r="0" t="0"/>
          <a:stretch/>
        </p:blipFill>
        <p:spPr>
          <a:xfrm>
            <a:off x="20297476" y="901187"/>
            <a:ext cx="2413080" cy="24130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1">
  <p:cSld name="4_Title and Content 1">
    <p:spTree>
      <p:nvGrpSpPr>
        <p:cNvPr id="41" name="Shape 41"/>
        <p:cNvGrpSpPr/>
        <p:nvPr/>
      </p:nvGrpSpPr>
      <p:grpSpPr>
        <a:xfrm>
          <a:off x="0" y="0"/>
          <a:ext cx="0" cy="0"/>
          <a:chOff x="0" y="0"/>
          <a:chExt cx="0" cy="0"/>
        </a:xfrm>
      </p:grpSpPr>
      <p:sp>
        <p:nvSpPr>
          <p:cNvPr id="42" name="Google Shape;42;p20"/>
          <p:cNvSpPr/>
          <p:nvPr/>
        </p:nvSpPr>
        <p:spPr>
          <a:xfrm>
            <a:off x="0" y="0"/>
            <a:ext cx="24387175" cy="6031149"/>
          </a:xfrm>
          <a:prstGeom prst="rect">
            <a:avLst/>
          </a:prstGeom>
          <a:gradFill>
            <a:gsLst>
              <a:gs pos="0">
                <a:schemeClr val="lt1"/>
              </a:gs>
              <a:gs pos="90000">
                <a:schemeClr val="dk1"/>
              </a:gs>
              <a:gs pos="100000">
                <a:schemeClr val="dk1"/>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43" name="Google Shape;43;p20"/>
          <p:cNvPicPr preferRelativeResize="0"/>
          <p:nvPr/>
        </p:nvPicPr>
        <p:blipFill rotWithShape="1">
          <a:blip r:embed="rId2">
            <a:alphaModFix/>
          </a:blip>
          <a:srcRect b="0" l="0" r="0" t="0"/>
          <a:stretch/>
        </p:blipFill>
        <p:spPr>
          <a:xfrm>
            <a:off x="-786918" y="-4903094"/>
            <a:ext cx="27140450" cy="10177669"/>
          </a:xfrm>
          <a:prstGeom prst="rect">
            <a:avLst/>
          </a:prstGeom>
          <a:noFill/>
          <a:ln>
            <a:noFill/>
          </a:ln>
        </p:spPr>
      </p:pic>
      <p:sp>
        <p:nvSpPr>
          <p:cNvPr id="44" name="Google Shape;44;p20"/>
          <p:cNvSpPr/>
          <p:nvPr/>
        </p:nvSpPr>
        <p:spPr>
          <a:xfrm>
            <a:off x="0" y="564204"/>
            <a:ext cx="24387175" cy="5466945"/>
          </a:xfrm>
          <a:prstGeom prst="rect">
            <a:avLst/>
          </a:prstGeom>
          <a:solidFill>
            <a:schemeClr val="lt1">
              <a:alpha val="7294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5" name="Google Shape;45;p20"/>
          <p:cNvSpPr txBox="1"/>
          <p:nvPr>
            <p:ph idx="11" type="ftr"/>
          </p:nvPr>
        </p:nvSpPr>
        <p:spPr>
          <a:xfrm>
            <a:off x="8078252" y="12712701"/>
            <a:ext cx="8230672"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20"/>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7" name="Google Shape;47;p20"/>
          <p:cNvSpPr txBox="1"/>
          <p:nvPr>
            <p:ph type="title"/>
          </p:nvPr>
        </p:nvSpPr>
        <p:spPr>
          <a:xfrm>
            <a:off x="1676619" y="730251"/>
            <a:ext cx="18295802" cy="265112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20"/>
          <p:cNvSpPr txBox="1"/>
          <p:nvPr>
            <p:ph idx="1" type="body"/>
          </p:nvPr>
        </p:nvSpPr>
        <p:spPr>
          <a:xfrm>
            <a:off x="1676619" y="3651250"/>
            <a:ext cx="21033938" cy="8304877"/>
          </a:xfrm>
          <a:prstGeom prst="rect">
            <a:avLst/>
          </a:prstGeom>
          <a:noFill/>
          <a:ln>
            <a:noFill/>
          </a:ln>
        </p:spPr>
        <p:txBody>
          <a:bodyPr anchorCtr="0" anchor="t" bIns="45700" lIns="91425" spcFirstLastPara="1" rIns="91425" wrap="square" tIns="45700">
            <a:normAutofit/>
          </a:bodyPr>
          <a:lstStyle>
            <a:lvl1pPr indent="-584200" lvl="0" marL="457200" algn="l">
              <a:lnSpc>
                <a:spcPct val="90000"/>
              </a:lnSpc>
              <a:spcBef>
                <a:spcPts val="2000"/>
              </a:spcBef>
              <a:spcAft>
                <a:spcPts val="0"/>
              </a:spcAft>
              <a:buClr>
                <a:schemeClr val="accent1"/>
              </a:buClr>
              <a:buSzPts val="5600"/>
              <a:buChar char="•"/>
              <a:defRPr>
                <a:solidFill>
                  <a:schemeClr val="accent1"/>
                </a:solidFill>
              </a:defRPr>
            </a:lvl1pPr>
            <a:lvl2pPr indent="-533400" lvl="1" marL="914400" algn="l">
              <a:lnSpc>
                <a:spcPct val="90000"/>
              </a:lnSpc>
              <a:spcBef>
                <a:spcPts val="1000"/>
              </a:spcBef>
              <a:spcAft>
                <a:spcPts val="0"/>
              </a:spcAft>
              <a:buClr>
                <a:schemeClr val="accent1"/>
              </a:buClr>
              <a:buSzPts val="4800"/>
              <a:buChar char="•"/>
              <a:defRPr>
                <a:solidFill>
                  <a:schemeClr val="accent1"/>
                </a:solidFill>
              </a:defRPr>
            </a:lvl2pPr>
            <a:lvl3pPr indent="-482600" lvl="2" marL="1371600" algn="l">
              <a:lnSpc>
                <a:spcPct val="90000"/>
              </a:lnSpc>
              <a:spcBef>
                <a:spcPts val="1000"/>
              </a:spcBef>
              <a:spcAft>
                <a:spcPts val="0"/>
              </a:spcAft>
              <a:buClr>
                <a:schemeClr val="accent1"/>
              </a:buClr>
              <a:buSzPts val="4000"/>
              <a:buChar char="•"/>
              <a:defRPr>
                <a:solidFill>
                  <a:schemeClr val="accent1"/>
                </a:solidFill>
              </a:defRPr>
            </a:lvl3pPr>
            <a:lvl4pPr indent="-457200" lvl="3" marL="1828800" algn="l">
              <a:lnSpc>
                <a:spcPct val="90000"/>
              </a:lnSpc>
              <a:spcBef>
                <a:spcPts val="1000"/>
              </a:spcBef>
              <a:spcAft>
                <a:spcPts val="0"/>
              </a:spcAft>
              <a:buClr>
                <a:schemeClr val="accent1"/>
              </a:buClr>
              <a:buSzPts val="3600"/>
              <a:buChar char="•"/>
              <a:defRPr>
                <a:solidFill>
                  <a:schemeClr val="accent1"/>
                </a:solidFill>
              </a:defRPr>
            </a:lvl4pPr>
            <a:lvl5pPr indent="-457200" lvl="4" marL="2286000" algn="l">
              <a:lnSpc>
                <a:spcPct val="90000"/>
              </a:lnSpc>
              <a:spcBef>
                <a:spcPts val="1000"/>
              </a:spcBef>
              <a:spcAft>
                <a:spcPts val="0"/>
              </a:spcAft>
              <a:buClr>
                <a:schemeClr val="accent1"/>
              </a:buClr>
              <a:buSzPts val="3600"/>
              <a:buChar char="•"/>
              <a:defRPr>
                <a:solidFill>
                  <a:schemeClr val="accent1"/>
                </a:solidFill>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pic>
        <p:nvPicPr>
          <p:cNvPr id="49" name="Google Shape;49;p20"/>
          <p:cNvPicPr preferRelativeResize="0"/>
          <p:nvPr/>
        </p:nvPicPr>
        <p:blipFill rotWithShape="1">
          <a:blip r:embed="rId3">
            <a:alphaModFix/>
          </a:blip>
          <a:srcRect b="0" l="0" r="0" t="0"/>
          <a:stretch/>
        </p:blipFill>
        <p:spPr>
          <a:xfrm>
            <a:off x="20297476" y="901187"/>
            <a:ext cx="2413080" cy="24130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2">
  <p:cSld name="3_Title and Content 2">
    <p:spTree>
      <p:nvGrpSpPr>
        <p:cNvPr id="50" name="Shape 50"/>
        <p:cNvGrpSpPr/>
        <p:nvPr/>
      </p:nvGrpSpPr>
      <p:grpSpPr>
        <a:xfrm>
          <a:off x="0" y="0"/>
          <a:ext cx="0" cy="0"/>
          <a:chOff x="0" y="0"/>
          <a:chExt cx="0" cy="0"/>
        </a:xfrm>
      </p:grpSpPr>
      <p:sp>
        <p:nvSpPr>
          <p:cNvPr id="51" name="Google Shape;51;p21"/>
          <p:cNvSpPr/>
          <p:nvPr/>
        </p:nvSpPr>
        <p:spPr>
          <a:xfrm>
            <a:off x="0" y="-41564"/>
            <a:ext cx="24387175" cy="6031149"/>
          </a:xfrm>
          <a:prstGeom prst="rect">
            <a:avLst/>
          </a:prstGeom>
          <a:gradFill>
            <a:gsLst>
              <a:gs pos="0">
                <a:schemeClr val="lt1"/>
              </a:gs>
              <a:gs pos="88000">
                <a:schemeClr val="accent3"/>
              </a:gs>
              <a:gs pos="100000">
                <a:schemeClr val="accent3"/>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52" name="Google Shape;52;p21"/>
          <p:cNvPicPr preferRelativeResize="0"/>
          <p:nvPr/>
        </p:nvPicPr>
        <p:blipFill rotWithShape="1">
          <a:blip r:embed="rId2">
            <a:alphaModFix/>
          </a:blip>
          <a:srcRect b="0" l="0" r="0" t="0"/>
          <a:stretch/>
        </p:blipFill>
        <p:spPr>
          <a:xfrm>
            <a:off x="-786918" y="-4903094"/>
            <a:ext cx="27140450" cy="10177669"/>
          </a:xfrm>
          <a:prstGeom prst="rect">
            <a:avLst/>
          </a:prstGeom>
          <a:noFill/>
          <a:ln>
            <a:noFill/>
          </a:ln>
        </p:spPr>
      </p:pic>
      <p:sp>
        <p:nvSpPr>
          <p:cNvPr id="53" name="Google Shape;53;p21"/>
          <p:cNvSpPr/>
          <p:nvPr/>
        </p:nvSpPr>
        <p:spPr>
          <a:xfrm>
            <a:off x="0" y="564204"/>
            <a:ext cx="20116800" cy="5466945"/>
          </a:xfrm>
          <a:prstGeom prst="round1Rect">
            <a:avLst>
              <a:gd fmla="val 35919" name="adj"/>
            </a:avLst>
          </a:prstGeom>
          <a:solidFill>
            <a:schemeClr val="lt1">
              <a:alpha val="7294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4" name="Google Shape;54;p21"/>
          <p:cNvSpPr txBox="1"/>
          <p:nvPr>
            <p:ph type="title"/>
          </p:nvPr>
        </p:nvSpPr>
        <p:spPr>
          <a:xfrm>
            <a:off x="1676618" y="730251"/>
            <a:ext cx="14506882" cy="319919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21"/>
          <p:cNvSpPr txBox="1"/>
          <p:nvPr>
            <p:ph idx="11" type="ftr"/>
          </p:nvPr>
        </p:nvSpPr>
        <p:spPr>
          <a:xfrm>
            <a:off x="8078252" y="12712701"/>
            <a:ext cx="8230672"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1"/>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57" name="Google Shape;57;p21"/>
          <p:cNvSpPr/>
          <p:nvPr>
            <p:ph idx="2" type="pic"/>
          </p:nvPr>
        </p:nvSpPr>
        <p:spPr>
          <a:xfrm>
            <a:off x="16056506" y="3929441"/>
            <a:ext cx="7617876" cy="7617876"/>
          </a:xfrm>
          <a:prstGeom prst="ellipse">
            <a:avLst/>
          </a:prstGeom>
          <a:solidFill>
            <a:schemeClr val="lt1"/>
          </a:solidFill>
          <a:ln cap="flat" cmpd="sng" w="101600">
            <a:solidFill>
              <a:schemeClr val="accent4"/>
            </a:solidFill>
            <a:prstDash val="solid"/>
            <a:miter lim="800000"/>
            <a:headEnd len="sm" w="sm" type="none"/>
            <a:tailEnd len="sm" w="sm" type="none"/>
          </a:ln>
          <a:effectLst>
            <a:outerShdw blurRad="635000" sx="102000" rotWithShape="0" algn="ctr" sy="102000">
              <a:schemeClr val="accent2">
                <a:alpha val="9803"/>
              </a:schemeClr>
            </a:outerShdw>
          </a:effectLst>
        </p:spPr>
      </p:sp>
      <p:sp>
        <p:nvSpPr>
          <p:cNvPr id="58" name="Google Shape;58;p21"/>
          <p:cNvSpPr txBox="1"/>
          <p:nvPr>
            <p:ph idx="1" type="body"/>
          </p:nvPr>
        </p:nvSpPr>
        <p:spPr>
          <a:xfrm>
            <a:off x="1676618" y="4292600"/>
            <a:ext cx="14506882" cy="7663527"/>
          </a:xfrm>
          <a:prstGeom prst="rect">
            <a:avLst/>
          </a:prstGeom>
          <a:noFill/>
          <a:ln>
            <a:noFill/>
          </a:ln>
        </p:spPr>
        <p:txBody>
          <a:bodyPr anchorCtr="0" anchor="t" bIns="45700" lIns="91425" spcFirstLastPara="1" rIns="91425" wrap="square" tIns="45700">
            <a:normAutofit/>
          </a:bodyPr>
          <a:lstStyle>
            <a:lvl1pPr indent="-584200" lvl="0" marL="457200" algn="l">
              <a:lnSpc>
                <a:spcPct val="90000"/>
              </a:lnSpc>
              <a:spcBef>
                <a:spcPts val="2000"/>
              </a:spcBef>
              <a:spcAft>
                <a:spcPts val="0"/>
              </a:spcAft>
              <a:buClr>
                <a:schemeClr val="dk2"/>
              </a:buClr>
              <a:buSzPts val="5600"/>
              <a:buChar char="•"/>
              <a:defRPr>
                <a:solidFill>
                  <a:schemeClr val="dk2"/>
                </a:solidFill>
              </a:defRPr>
            </a:lvl1pPr>
            <a:lvl2pPr indent="-533400" lvl="1" marL="914400" algn="l">
              <a:lnSpc>
                <a:spcPct val="90000"/>
              </a:lnSpc>
              <a:spcBef>
                <a:spcPts val="1000"/>
              </a:spcBef>
              <a:spcAft>
                <a:spcPts val="0"/>
              </a:spcAft>
              <a:buClr>
                <a:schemeClr val="dk2"/>
              </a:buClr>
              <a:buSzPts val="4800"/>
              <a:buChar char="•"/>
              <a:defRPr>
                <a:solidFill>
                  <a:schemeClr val="dk2"/>
                </a:solidFill>
              </a:defRPr>
            </a:lvl2pPr>
            <a:lvl3pPr indent="-482600" lvl="2" marL="1371600" algn="l">
              <a:lnSpc>
                <a:spcPct val="90000"/>
              </a:lnSpc>
              <a:spcBef>
                <a:spcPts val="1000"/>
              </a:spcBef>
              <a:spcAft>
                <a:spcPts val="0"/>
              </a:spcAft>
              <a:buClr>
                <a:schemeClr val="dk2"/>
              </a:buClr>
              <a:buSzPts val="4000"/>
              <a:buChar char="•"/>
              <a:defRPr>
                <a:solidFill>
                  <a:schemeClr val="dk2"/>
                </a:solidFill>
              </a:defRPr>
            </a:lvl3pPr>
            <a:lvl4pPr indent="-457200" lvl="3" marL="1828800" algn="l">
              <a:lnSpc>
                <a:spcPct val="90000"/>
              </a:lnSpc>
              <a:spcBef>
                <a:spcPts val="1000"/>
              </a:spcBef>
              <a:spcAft>
                <a:spcPts val="0"/>
              </a:spcAft>
              <a:buClr>
                <a:schemeClr val="dk2"/>
              </a:buClr>
              <a:buSzPts val="3600"/>
              <a:buChar char="•"/>
              <a:defRPr>
                <a:solidFill>
                  <a:schemeClr val="dk2"/>
                </a:solidFill>
              </a:defRPr>
            </a:lvl4pPr>
            <a:lvl5pPr indent="-457200" lvl="4" marL="2286000" algn="l">
              <a:lnSpc>
                <a:spcPct val="90000"/>
              </a:lnSpc>
              <a:spcBef>
                <a:spcPts val="1000"/>
              </a:spcBef>
              <a:spcAft>
                <a:spcPts val="0"/>
              </a:spcAft>
              <a:buClr>
                <a:schemeClr val="dk2"/>
              </a:buClr>
              <a:buSzPts val="3600"/>
              <a:buChar char="•"/>
              <a:defRPr>
                <a:solidFill>
                  <a:schemeClr val="dk2"/>
                </a:solidFill>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pic>
        <p:nvPicPr>
          <p:cNvPr id="59" name="Google Shape;59;p21"/>
          <p:cNvPicPr preferRelativeResize="0"/>
          <p:nvPr/>
        </p:nvPicPr>
        <p:blipFill rotWithShape="1">
          <a:blip r:embed="rId3">
            <a:alphaModFix/>
          </a:blip>
          <a:srcRect b="0" l="0" r="0" t="0"/>
          <a:stretch/>
        </p:blipFill>
        <p:spPr>
          <a:xfrm>
            <a:off x="21261012" y="564204"/>
            <a:ext cx="2413370" cy="241337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2">
  <p:cSld name="5_Title and Content 2">
    <p:spTree>
      <p:nvGrpSpPr>
        <p:cNvPr id="60" name="Shape 60"/>
        <p:cNvGrpSpPr/>
        <p:nvPr/>
      </p:nvGrpSpPr>
      <p:grpSpPr>
        <a:xfrm>
          <a:off x="0" y="0"/>
          <a:ext cx="0" cy="0"/>
          <a:chOff x="0" y="0"/>
          <a:chExt cx="0" cy="0"/>
        </a:xfrm>
      </p:grpSpPr>
      <p:sp>
        <p:nvSpPr>
          <p:cNvPr id="61" name="Google Shape;61;p22"/>
          <p:cNvSpPr/>
          <p:nvPr/>
        </p:nvSpPr>
        <p:spPr>
          <a:xfrm>
            <a:off x="0" y="-41564"/>
            <a:ext cx="24387175" cy="6031149"/>
          </a:xfrm>
          <a:prstGeom prst="rect">
            <a:avLst/>
          </a:prstGeom>
          <a:gradFill>
            <a:gsLst>
              <a:gs pos="0">
                <a:schemeClr val="lt1"/>
              </a:gs>
              <a:gs pos="88000">
                <a:schemeClr val="accent2"/>
              </a:gs>
              <a:gs pos="100000">
                <a:schemeClr val="accent2"/>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62" name="Google Shape;62;p22"/>
          <p:cNvPicPr preferRelativeResize="0"/>
          <p:nvPr/>
        </p:nvPicPr>
        <p:blipFill rotWithShape="1">
          <a:blip r:embed="rId2">
            <a:alphaModFix/>
          </a:blip>
          <a:srcRect b="0" l="0" r="0" t="0"/>
          <a:stretch/>
        </p:blipFill>
        <p:spPr>
          <a:xfrm>
            <a:off x="-786918" y="-4903094"/>
            <a:ext cx="27140450" cy="10177669"/>
          </a:xfrm>
          <a:prstGeom prst="rect">
            <a:avLst/>
          </a:prstGeom>
          <a:noFill/>
          <a:ln>
            <a:noFill/>
          </a:ln>
        </p:spPr>
      </p:pic>
      <p:sp>
        <p:nvSpPr>
          <p:cNvPr id="63" name="Google Shape;63;p22"/>
          <p:cNvSpPr/>
          <p:nvPr/>
        </p:nvSpPr>
        <p:spPr>
          <a:xfrm>
            <a:off x="0" y="564204"/>
            <a:ext cx="20116800" cy="5466945"/>
          </a:xfrm>
          <a:prstGeom prst="round1Rect">
            <a:avLst>
              <a:gd fmla="val 35919" name="adj"/>
            </a:avLst>
          </a:prstGeom>
          <a:solidFill>
            <a:schemeClr val="lt1">
              <a:alpha val="7294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4" name="Google Shape;64;p22"/>
          <p:cNvSpPr txBox="1"/>
          <p:nvPr>
            <p:ph type="title"/>
          </p:nvPr>
        </p:nvSpPr>
        <p:spPr>
          <a:xfrm>
            <a:off x="1676618" y="730251"/>
            <a:ext cx="14506882" cy="319919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22"/>
          <p:cNvSpPr txBox="1"/>
          <p:nvPr>
            <p:ph idx="1" type="body"/>
          </p:nvPr>
        </p:nvSpPr>
        <p:spPr>
          <a:xfrm>
            <a:off x="1676618" y="4292600"/>
            <a:ext cx="14506882" cy="7663527"/>
          </a:xfrm>
          <a:prstGeom prst="rect">
            <a:avLst/>
          </a:prstGeom>
          <a:noFill/>
          <a:ln>
            <a:noFill/>
          </a:ln>
        </p:spPr>
        <p:txBody>
          <a:bodyPr anchorCtr="0" anchor="t" bIns="45700" lIns="91425" spcFirstLastPara="1" rIns="91425" wrap="square" tIns="45700">
            <a:normAutofit/>
          </a:bodyPr>
          <a:lstStyle>
            <a:lvl1pPr indent="-584200" lvl="0" marL="457200" algn="l">
              <a:lnSpc>
                <a:spcPct val="90000"/>
              </a:lnSpc>
              <a:spcBef>
                <a:spcPts val="2000"/>
              </a:spcBef>
              <a:spcAft>
                <a:spcPts val="0"/>
              </a:spcAft>
              <a:buClr>
                <a:schemeClr val="dk2"/>
              </a:buClr>
              <a:buSzPts val="5600"/>
              <a:buChar char="•"/>
              <a:defRPr>
                <a:solidFill>
                  <a:schemeClr val="dk2"/>
                </a:solidFill>
              </a:defRPr>
            </a:lvl1pPr>
            <a:lvl2pPr indent="-533400" lvl="1" marL="914400" algn="l">
              <a:lnSpc>
                <a:spcPct val="90000"/>
              </a:lnSpc>
              <a:spcBef>
                <a:spcPts val="1000"/>
              </a:spcBef>
              <a:spcAft>
                <a:spcPts val="0"/>
              </a:spcAft>
              <a:buClr>
                <a:schemeClr val="dk2"/>
              </a:buClr>
              <a:buSzPts val="4800"/>
              <a:buChar char="•"/>
              <a:defRPr>
                <a:solidFill>
                  <a:schemeClr val="dk2"/>
                </a:solidFill>
              </a:defRPr>
            </a:lvl2pPr>
            <a:lvl3pPr indent="-482600" lvl="2" marL="1371600" algn="l">
              <a:lnSpc>
                <a:spcPct val="90000"/>
              </a:lnSpc>
              <a:spcBef>
                <a:spcPts val="1000"/>
              </a:spcBef>
              <a:spcAft>
                <a:spcPts val="0"/>
              </a:spcAft>
              <a:buClr>
                <a:schemeClr val="dk2"/>
              </a:buClr>
              <a:buSzPts val="4000"/>
              <a:buChar char="•"/>
              <a:defRPr>
                <a:solidFill>
                  <a:schemeClr val="dk2"/>
                </a:solidFill>
              </a:defRPr>
            </a:lvl3pPr>
            <a:lvl4pPr indent="-457200" lvl="3" marL="1828800" algn="l">
              <a:lnSpc>
                <a:spcPct val="90000"/>
              </a:lnSpc>
              <a:spcBef>
                <a:spcPts val="1000"/>
              </a:spcBef>
              <a:spcAft>
                <a:spcPts val="0"/>
              </a:spcAft>
              <a:buClr>
                <a:schemeClr val="dk2"/>
              </a:buClr>
              <a:buSzPts val="3600"/>
              <a:buChar char="•"/>
              <a:defRPr>
                <a:solidFill>
                  <a:schemeClr val="dk2"/>
                </a:solidFill>
              </a:defRPr>
            </a:lvl4pPr>
            <a:lvl5pPr indent="-457200" lvl="4" marL="2286000" algn="l">
              <a:lnSpc>
                <a:spcPct val="90000"/>
              </a:lnSpc>
              <a:spcBef>
                <a:spcPts val="1000"/>
              </a:spcBef>
              <a:spcAft>
                <a:spcPts val="0"/>
              </a:spcAft>
              <a:buClr>
                <a:schemeClr val="dk2"/>
              </a:buClr>
              <a:buSzPts val="3600"/>
              <a:buChar char="•"/>
              <a:defRPr>
                <a:solidFill>
                  <a:schemeClr val="dk2"/>
                </a:solidFill>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66" name="Google Shape;66;p22"/>
          <p:cNvSpPr txBox="1"/>
          <p:nvPr>
            <p:ph idx="11" type="ftr"/>
          </p:nvPr>
        </p:nvSpPr>
        <p:spPr>
          <a:xfrm>
            <a:off x="8078252" y="12712701"/>
            <a:ext cx="8230672"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2"/>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68" name="Google Shape;68;p22"/>
          <p:cNvSpPr/>
          <p:nvPr>
            <p:ph idx="2" type="pic"/>
          </p:nvPr>
        </p:nvSpPr>
        <p:spPr>
          <a:xfrm>
            <a:off x="16056506" y="3929441"/>
            <a:ext cx="7617876" cy="7617876"/>
          </a:xfrm>
          <a:prstGeom prst="ellipse">
            <a:avLst/>
          </a:prstGeom>
          <a:solidFill>
            <a:schemeClr val="lt1"/>
          </a:solidFill>
          <a:ln cap="flat" cmpd="sng" w="101600">
            <a:solidFill>
              <a:schemeClr val="dk2"/>
            </a:solidFill>
            <a:prstDash val="solid"/>
            <a:miter lim="800000"/>
            <a:headEnd len="sm" w="sm" type="none"/>
            <a:tailEnd len="sm" w="sm" type="none"/>
          </a:ln>
          <a:effectLst>
            <a:outerShdw blurRad="635000" sx="102000" rotWithShape="0" algn="ctr" sy="102000">
              <a:schemeClr val="accent2">
                <a:alpha val="9803"/>
              </a:schemeClr>
            </a:outerShdw>
          </a:effectLst>
        </p:spPr>
      </p:sp>
      <p:pic>
        <p:nvPicPr>
          <p:cNvPr id="69" name="Google Shape;69;p22"/>
          <p:cNvPicPr preferRelativeResize="0"/>
          <p:nvPr/>
        </p:nvPicPr>
        <p:blipFill rotWithShape="1">
          <a:blip r:embed="rId3">
            <a:alphaModFix/>
          </a:blip>
          <a:srcRect b="0" l="0" r="0" t="0"/>
          <a:stretch/>
        </p:blipFill>
        <p:spPr>
          <a:xfrm>
            <a:off x="21261012" y="564204"/>
            <a:ext cx="2413370" cy="241337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1">
  <p:cSld name="1_Section Header 1">
    <p:bg>
      <p:bgPr>
        <a:solidFill>
          <a:schemeClr val="lt1"/>
        </a:solidFill>
      </p:bgPr>
    </p:bg>
    <p:spTree>
      <p:nvGrpSpPr>
        <p:cNvPr id="70" name="Shape 70"/>
        <p:cNvGrpSpPr/>
        <p:nvPr/>
      </p:nvGrpSpPr>
      <p:grpSpPr>
        <a:xfrm>
          <a:off x="0" y="0"/>
          <a:ext cx="0" cy="0"/>
          <a:chOff x="0" y="0"/>
          <a:chExt cx="0" cy="0"/>
        </a:xfrm>
      </p:grpSpPr>
      <p:sp>
        <p:nvSpPr>
          <p:cNvPr id="71" name="Google Shape;71;p23"/>
          <p:cNvSpPr txBox="1"/>
          <p:nvPr>
            <p:ph type="title"/>
          </p:nvPr>
        </p:nvSpPr>
        <p:spPr>
          <a:xfrm>
            <a:off x="1663917" y="4191413"/>
            <a:ext cx="21033938" cy="49335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12000"/>
              <a:buFont typeface="Arial"/>
              <a:buNone/>
              <a:defRPr sz="120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23"/>
          <p:cNvSpPr txBox="1"/>
          <p:nvPr>
            <p:ph idx="1" type="body"/>
          </p:nvPr>
        </p:nvSpPr>
        <p:spPr>
          <a:xfrm>
            <a:off x="1663917" y="9178927"/>
            <a:ext cx="21033938" cy="2777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2000"/>
              </a:spcBef>
              <a:spcAft>
                <a:spcPts val="0"/>
              </a:spcAft>
              <a:buClr>
                <a:schemeClr val="accent2"/>
              </a:buClr>
              <a:buSzPts val="4800"/>
              <a:buNone/>
              <a:defRPr sz="4800">
                <a:solidFill>
                  <a:schemeClr val="accent2"/>
                </a:solidFill>
              </a:defRPr>
            </a:lvl1pPr>
            <a:lvl2pPr indent="-228600" lvl="1" marL="914400" algn="l">
              <a:lnSpc>
                <a:spcPct val="90000"/>
              </a:lnSpc>
              <a:spcBef>
                <a:spcPts val="1000"/>
              </a:spcBef>
              <a:spcAft>
                <a:spcPts val="0"/>
              </a:spcAft>
              <a:buClr>
                <a:srgbClr val="9C888C"/>
              </a:buClr>
              <a:buSzPts val="4000"/>
              <a:buNone/>
              <a:defRPr sz="4000">
                <a:solidFill>
                  <a:srgbClr val="9C888C"/>
                </a:solidFill>
              </a:defRPr>
            </a:lvl2pPr>
            <a:lvl3pPr indent="-228600" lvl="2" marL="1371600" algn="l">
              <a:lnSpc>
                <a:spcPct val="90000"/>
              </a:lnSpc>
              <a:spcBef>
                <a:spcPts val="1000"/>
              </a:spcBef>
              <a:spcAft>
                <a:spcPts val="0"/>
              </a:spcAft>
              <a:buClr>
                <a:srgbClr val="9C888C"/>
              </a:buClr>
              <a:buSzPts val="3600"/>
              <a:buNone/>
              <a:defRPr sz="3600">
                <a:solidFill>
                  <a:srgbClr val="9C888C"/>
                </a:solidFill>
              </a:defRPr>
            </a:lvl3pPr>
            <a:lvl4pPr indent="-228600" lvl="3" marL="1828800" algn="l">
              <a:lnSpc>
                <a:spcPct val="90000"/>
              </a:lnSpc>
              <a:spcBef>
                <a:spcPts val="1000"/>
              </a:spcBef>
              <a:spcAft>
                <a:spcPts val="0"/>
              </a:spcAft>
              <a:buClr>
                <a:srgbClr val="9C888C"/>
              </a:buClr>
              <a:buSzPts val="3200"/>
              <a:buNone/>
              <a:defRPr sz="3200">
                <a:solidFill>
                  <a:srgbClr val="9C888C"/>
                </a:solidFill>
              </a:defRPr>
            </a:lvl4pPr>
            <a:lvl5pPr indent="-228600" lvl="4" marL="2286000" algn="l">
              <a:lnSpc>
                <a:spcPct val="90000"/>
              </a:lnSpc>
              <a:spcBef>
                <a:spcPts val="1000"/>
              </a:spcBef>
              <a:spcAft>
                <a:spcPts val="0"/>
              </a:spcAft>
              <a:buClr>
                <a:srgbClr val="9C888C"/>
              </a:buClr>
              <a:buSzPts val="3200"/>
              <a:buNone/>
              <a:defRPr sz="3200">
                <a:solidFill>
                  <a:srgbClr val="9C888C"/>
                </a:solidFill>
              </a:defRPr>
            </a:lvl5pPr>
            <a:lvl6pPr indent="-228600" lvl="5" marL="2743200" algn="l">
              <a:lnSpc>
                <a:spcPct val="90000"/>
              </a:lnSpc>
              <a:spcBef>
                <a:spcPts val="1000"/>
              </a:spcBef>
              <a:spcAft>
                <a:spcPts val="0"/>
              </a:spcAft>
              <a:buClr>
                <a:srgbClr val="9C888C"/>
              </a:buClr>
              <a:buSzPts val="3200"/>
              <a:buNone/>
              <a:defRPr sz="3200">
                <a:solidFill>
                  <a:srgbClr val="9C888C"/>
                </a:solidFill>
              </a:defRPr>
            </a:lvl6pPr>
            <a:lvl7pPr indent="-228600" lvl="6" marL="3200400" algn="l">
              <a:lnSpc>
                <a:spcPct val="90000"/>
              </a:lnSpc>
              <a:spcBef>
                <a:spcPts val="1000"/>
              </a:spcBef>
              <a:spcAft>
                <a:spcPts val="0"/>
              </a:spcAft>
              <a:buClr>
                <a:srgbClr val="9C888C"/>
              </a:buClr>
              <a:buSzPts val="3200"/>
              <a:buNone/>
              <a:defRPr sz="3200">
                <a:solidFill>
                  <a:srgbClr val="9C888C"/>
                </a:solidFill>
              </a:defRPr>
            </a:lvl7pPr>
            <a:lvl8pPr indent="-228600" lvl="7" marL="3657600" algn="l">
              <a:lnSpc>
                <a:spcPct val="90000"/>
              </a:lnSpc>
              <a:spcBef>
                <a:spcPts val="1000"/>
              </a:spcBef>
              <a:spcAft>
                <a:spcPts val="0"/>
              </a:spcAft>
              <a:buClr>
                <a:srgbClr val="9C888C"/>
              </a:buClr>
              <a:buSzPts val="3200"/>
              <a:buNone/>
              <a:defRPr sz="3200">
                <a:solidFill>
                  <a:srgbClr val="9C888C"/>
                </a:solidFill>
              </a:defRPr>
            </a:lvl8pPr>
            <a:lvl9pPr indent="-228600" lvl="8" marL="4114800" algn="l">
              <a:lnSpc>
                <a:spcPct val="90000"/>
              </a:lnSpc>
              <a:spcBef>
                <a:spcPts val="1000"/>
              </a:spcBef>
              <a:spcAft>
                <a:spcPts val="0"/>
              </a:spcAft>
              <a:buClr>
                <a:srgbClr val="9C888C"/>
              </a:buClr>
              <a:buSzPts val="3200"/>
              <a:buNone/>
              <a:defRPr sz="3200">
                <a:solidFill>
                  <a:srgbClr val="9C888C"/>
                </a:solidFill>
              </a:defRPr>
            </a:lvl9pPr>
          </a:lstStyle>
          <a:p/>
        </p:txBody>
      </p:sp>
      <p:sp>
        <p:nvSpPr>
          <p:cNvPr id="73" name="Google Shape;73;p23"/>
          <p:cNvSpPr txBox="1"/>
          <p:nvPr>
            <p:ph idx="11" type="ftr"/>
          </p:nvPr>
        </p:nvSpPr>
        <p:spPr>
          <a:xfrm>
            <a:off x="8078252" y="12712701"/>
            <a:ext cx="8230672"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23"/>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75" name="Google Shape;75;p23"/>
          <p:cNvPicPr preferRelativeResize="0"/>
          <p:nvPr/>
        </p:nvPicPr>
        <p:blipFill rotWithShape="1">
          <a:blip r:embed="rId2">
            <a:alphaModFix/>
          </a:blip>
          <a:srcRect b="0" l="0" r="0" t="0"/>
          <a:stretch/>
        </p:blipFill>
        <p:spPr>
          <a:xfrm>
            <a:off x="-1625600" y="-5334572"/>
            <a:ext cx="26824696" cy="13412348"/>
          </a:xfrm>
          <a:prstGeom prst="rect">
            <a:avLst/>
          </a:prstGeom>
          <a:noFill/>
          <a:ln>
            <a:noFill/>
          </a:ln>
        </p:spPr>
      </p:pic>
      <p:pic>
        <p:nvPicPr>
          <p:cNvPr id="76" name="Google Shape;76;p23"/>
          <p:cNvPicPr preferRelativeResize="0"/>
          <p:nvPr/>
        </p:nvPicPr>
        <p:blipFill rotWithShape="1">
          <a:blip r:embed="rId3">
            <a:alphaModFix/>
          </a:blip>
          <a:srcRect b="0" l="0" r="0" t="0"/>
          <a:stretch/>
        </p:blipFill>
        <p:spPr>
          <a:xfrm>
            <a:off x="19508989" y="761993"/>
            <a:ext cx="3348739" cy="334873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type="titleOnly">
  <p:cSld name="TITLE_ONLY">
    <p:bg>
      <p:bgPr>
        <a:solidFill>
          <a:schemeClr val="dk2"/>
        </a:solidFill>
      </p:bgPr>
    </p:bg>
    <p:spTree>
      <p:nvGrpSpPr>
        <p:cNvPr id="77" name="Shape 77"/>
        <p:cNvGrpSpPr/>
        <p:nvPr/>
      </p:nvGrpSpPr>
      <p:grpSpPr>
        <a:xfrm>
          <a:off x="0" y="0"/>
          <a:ext cx="0" cy="0"/>
          <a:chOff x="0" y="0"/>
          <a:chExt cx="0" cy="0"/>
        </a:xfrm>
      </p:grpSpPr>
      <p:sp>
        <p:nvSpPr>
          <p:cNvPr id="78" name="Google Shape;78;p24"/>
          <p:cNvSpPr txBox="1"/>
          <p:nvPr>
            <p:ph type="title"/>
          </p:nvPr>
        </p:nvSpPr>
        <p:spPr>
          <a:xfrm>
            <a:off x="1676619" y="730251"/>
            <a:ext cx="18295802" cy="265112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2"/>
              </a:buClr>
              <a:buSzPts val="8800"/>
              <a:buFont typeface="Arial"/>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24"/>
          <p:cNvSpPr txBox="1"/>
          <p:nvPr>
            <p:ph idx="11" type="ftr"/>
          </p:nvPr>
        </p:nvSpPr>
        <p:spPr>
          <a:xfrm>
            <a:off x="8078252" y="12712701"/>
            <a:ext cx="8230672"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24"/>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81" name="Google Shape;81;p24"/>
          <p:cNvPicPr preferRelativeResize="0"/>
          <p:nvPr/>
        </p:nvPicPr>
        <p:blipFill rotWithShape="1">
          <a:blip r:embed="rId2">
            <a:alphaModFix/>
          </a:blip>
          <a:srcRect b="0" l="0" r="0" t="0"/>
          <a:stretch/>
        </p:blipFill>
        <p:spPr>
          <a:xfrm>
            <a:off x="-1600200" y="3381377"/>
            <a:ext cx="26824696" cy="13412348"/>
          </a:xfrm>
          <a:prstGeom prst="rect">
            <a:avLst/>
          </a:prstGeom>
          <a:noFill/>
          <a:ln>
            <a:noFill/>
          </a:ln>
        </p:spPr>
      </p:pic>
      <p:pic>
        <p:nvPicPr>
          <p:cNvPr id="82" name="Google Shape;82;p24"/>
          <p:cNvPicPr preferRelativeResize="0"/>
          <p:nvPr/>
        </p:nvPicPr>
        <p:blipFill rotWithShape="1">
          <a:blip r:embed="rId3">
            <a:alphaModFix/>
          </a:blip>
          <a:srcRect b="0" l="0" r="0" t="0"/>
          <a:stretch/>
        </p:blipFill>
        <p:spPr>
          <a:xfrm>
            <a:off x="20297186" y="901042"/>
            <a:ext cx="2413370" cy="241337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type="secHead">
  <p:cSld name="SECTION_HEADER">
    <p:spTree>
      <p:nvGrpSpPr>
        <p:cNvPr id="83" name="Shape 83"/>
        <p:cNvGrpSpPr/>
        <p:nvPr/>
      </p:nvGrpSpPr>
      <p:grpSpPr>
        <a:xfrm>
          <a:off x="0" y="0"/>
          <a:ext cx="0" cy="0"/>
          <a:chOff x="0" y="0"/>
          <a:chExt cx="0" cy="0"/>
        </a:xfrm>
      </p:grpSpPr>
      <p:sp>
        <p:nvSpPr>
          <p:cNvPr id="84" name="Google Shape;84;p25"/>
          <p:cNvSpPr txBox="1"/>
          <p:nvPr>
            <p:ph type="title"/>
          </p:nvPr>
        </p:nvSpPr>
        <p:spPr>
          <a:xfrm>
            <a:off x="1663917" y="4191413"/>
            <a:ext cx="21033938" cy="49335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1"/>
              </a:buClr>
              <a:buSzPts val="12000"/>
              <a:buFont typeface="Arial"/>
              <a:buNone/>
              <a:defRPr sz="1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25"/>
          <p:cNvSpPr txBox="1"/>
          <p:nvPr>
            <p:ph idx="1" type="body"/>
          </p:nvPr>
        </p:nvSpPr>
        <p:spPr>
          <a:xfrm>
            <a:off x="1663917" y="9178927"/>
            <a:ext cx="21033938" cy="300037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2000"/>
              </a:spcBef>
              <a:spcAft>
                <a:spcPts val="0"/>
              </a:spcAft>
              <a:buClr>
                <a:schemeClr val="accent2"/>
              </a:buClr>
              <a:buSzPts val="4800"/>
              <a:buNone/>
              <a:defRPr sz="4800">
                <a:solidFill>
                  <a:schemeClr val="accent2"/>
                </a:solidFill>
              </a:defRPr>
            </a:lvl1pPr>
            <a:lvl2pPr indent="-228600" lvl="1" marL="914400" algn="l">
              <a:lnSpc>
                <a:spcPct val="90000"/>
              </a:lnSpc>
              <a:spcBef>
                <a:spcPts val="1000"/>
              </a:spcBef>
              <a:spcAft>
                <a:spcPts val="0"/>
              </a:spcAft>
              <a:buClr>
                <a:srgbClr val="9C888C"/>
              </a:buClr>
              <a:buSzPts val="4000"/>
              <a:buNone/>
              <a:defRPr sz="4000">
                <a:solidFill>
                  <a:srgbClr val="9C888C"/>
                </a:solidFill>
              </a:defRPr>
            </a:lvl2pPr>
            <a:lvl3pPr indent="-228600" lvl="2" marL="1371600" algn="l">
              <a:lnSpc>
                <a:spcPct val="90000"/>
              </a:lnSpc>
              <a:spcBef>
                <a:spcPts val="1000"/>
              </a:spcBef>
              <a:spcAft>
                <a:spcPts val="0"/>
              </a:spcAft>
              <a:buClr>
                <a:srgbClr val="9C888C"/>
              </a:buClr>
              <a:buSzPts val="3600"/>
              <a:buNone/>
              <a:defRPr sz="3600">
                <a:solidFill>
                  <a:srgbClr val="9C888C"/>
                </a:solidFill>
              </a:defRPr>
            </a:lvl3pPr>
            <a:lvl4pPr indent="-228600" lvl="3" marL="1828800" algn="l">
              <a:lnSpc>
                <a:spcPct val="90000"/>
              </a:lnSpc>
              <a:spcBef>
                <a:spcPts val="1000"/>
              </a:spcBef>
              <a:spcAft>
                <a:spcPts val="0"/>
              </a:spcAft>
              <a:buClr>
                <a:srgbClr val="9C888C"/>
              </a:buClr>
              <a:buSzPts val="3200"/>
              <a:buNone/>
              <a:defRPr sz="3200">
                <a:solidFill>
                  <a:srgbClr val="9C888C"/>
                </a:solidFill>
              </a:defRPr>
            </a:lvl4pPr>
            <a:lvl5pPr indent="-228600" lvl="4" marL="2286000" algn="l">
              <a:lnSpc>
                <a:spcPct val="90000"/>
              </a:lnSpc>
              <a:spcBef>
                <a:spcPts val="1000"/>
              </a:spcBef>
              <a:spcAft>
                <a:spcPts val="0"/>
              </a:spcAft>
              <a:buClr>
                <a:srgbClr val="9C888C"/>
              </a:buClr>
              <a:buSzPts val="3200"/>
              <a:buNone/>
              <a:defRPr sz="3200">
                <a:solidFill>
                  <a:srgbClr val="9C888C"/>
                </a:solidFill>
              </a:defRPr>
            </a:lvl5pPr>
            <a:lvl6pPr indent="-228600" lvl="5" marL="2743200" algn="l">
              <a:lnSpc>
                <a:spcPct val="90000"/>
              </a:lnSpc>
              <a:spcBef>
                <a:spcPts val="1000"/>
              </a:spcBef>
              <a:spcAft>
                <a:spcPts val="0"/>
              </a:spcAft>
              <a:buClr>
                <a:srgbClr val="9C888C"/>
              </a:buClr>
              <a:buSzPts val="3200"/>
              <a:buNone/>
              <a:defRPr sz="3200">
                <a:solidFill>
                  <a:srgbClr val="9C888C"/>
                </a:solidFill>
              </a:defRPr>
            </a:lvl6pPr>
            <a:lvl7pPr indent="-228600" lvl="6" marL="3200400" algn="l">
              <a:lnSpc>
                <a:spcPct val="90000"/>
              </a:lnSpc>
              <a:spcBef>
                <a:spcPts val="1000"/>
              </a:spcBef>
              <a:spcAft>
                <a:spcPts val="0"/>
              </a:spcAft>
              <a:buClr>
                <a:srgbClr val="9C888C"/>
              </a:buClr>
              <a:buSzPts val="3200"/>
              <a:buNone/>
              <a:defRPr sz="3200">
                <a:solidFill>
                  <a:srgbClr val="9C888C"/>
                </a:solidFill>
              </a:defRPr>
            </a:lvl7pPr>
            <a:lvl8pPr indent="-228600" lvl="7" marL="3657600" algn="l">
              <a:lnSpc>
                <a:spcPct val="90000"/>
              </a:lnSpc>
              <a:spcBef>
                <a:spcPts val="1000"/>
              </a:spcBef>
              <a:spcAft>
                <a:spcPts val="0"/>
              </a:spcAft>
              <a:buClr>
                <a:srgbClr val="9C888C"/>
              </a:buClr>
              <a:buSzPts val="3200"/>
              <a:buNone/>
              <a:defRPr sz="3200">
                <a:solidFill>
                  <a:srgbClr val="9C888C"/>
                </a:solidFill>
              </a:defRPr>
            </a:lvl8pPr>
            <a:lvl9pPr indent="-228600" lvl="8" marL="4114800" algn="l">
              <a:lnSpc>
                <a:spcPct val="90000"/>
              </a:lnSpc>
              <a:spcBef>
                <a:spcPts val="1000"/>
              </a:spcBef>
              <a:spcAft>
                <a:spcPts val="0"/>
              </a:spcAft>
              <a:buClr>
                <a:srgbClr val="9C888C"/>
              </a:buClr>
              <a:buSzPts val="3200"/>
              <a:buNone/>
              <a:defRPr sz="3200">
                <a:solidFill>
                  <a:srgbClr val="9C888C"/>
                </a:solidFill>
              </a:defRPr>
            </a:lvl9pPr>
          </a:lstStyle>
          <a:p/>
        </p:txBody>
      </p:sp>
      <p:sp>
        <p:nvSpPr>
          <p:cNvPr id="86" name="Google Shape;86;p25"/>
          <p:cNvSpPr txBox="1"/>
          <p:nvPr>
            <p:ph idx="11" type="ftr"/>
          </p:nvPr>
        </p:nvSpPr>
        <p:spPr>
          <a:xfrm>
            <a:off x="8078252" y="12712701"/>
            <a:ext cx="8230672"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25"/>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88" name="Google Shape;88;p25"/>
          <p:cNvPicPr preferRelativeResize="0"/>
          <p:nvPr/>
        </p:nvPicPr>
        <p:blipFill rotWithShape="1">
          <a:blip r:embed="rId2">
            <a:alphaModFix/>
          </a:blip>
          <a:srcRect b="0" l="0" r="0" t="0"/>
          <a:stretch/>
        </p:blipFill>
        <p:spPr>
          <a:xfrm>
            <a:off x="-6521521" y="3078499"/>
            <a:ext cx="32272689" cy="16136344"/>
          </a:xfrm>
          <a:prstGeom prst="rect">
            <a:avLst/>
          </a:prstGeom>
          <a:noFill/>
          <a:ln>
            <a:noFill/>
          </a:ln>
        </p:spPr>
      </p:pic>
      <p:pic>
        <p:nvPicPr>
          <p:cNvPr id="89" name="Google Shape;89;p25"/>
          <p:cNvPicPr preferRelativeResize="0"/>
          <p:nvPr/>
        </p:nvPicPr>
        <p:blipFill rotWithShape="1">
          <a:blip r:embed="rId3">
            <a:alphaModFix/>
          </a:blip>
          <a:srcRect b="0" l="0" r="0" t="0"/>
          <a:stretch/>
        </p:blipFill>
        <p:spPr>
          <a:xfrm>
            <a:off x="1453799" y="735098"/>
            <a:ext cx="3348739" cy="334873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6"/>
          <p:cNvSpPr txBox="1"/>
          <p:nvPr>
            <p:ph type="title"/>
          </p:nvPr>
        </p:nvSpPr>
        <p:spPr>
          <a:xfrm>
            <a:off x="1676619" y="730251"/>
            <a:ext cx="21033938" cy="2651126"/>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accent1"/>
              </a:buClr>
              <a:buSzPts val="8800"/>
              <a:buFont typeface="Arial"/>
              <a:buNone/>
              <a:defRPr b="1" i="0" sz="8800" u="none" cap="none" strike="noStrike">
                <a:solidFill>
                  <a:schemeClr val="accen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6"/>
          <p:cNvSpPr txBox="1"/>
          <p:nvPr>
            <p:ph idx="1" type="body"/>
          </p:nvPr>
        </p:nvSpPr>
        <p:spPr>
          <a:xfrm>
            <a:off x="1676619" y="3651250"/>
            <a:ext cx="21033938" cy="8702676"/>
          </a:xfrm>
          <a:prstGeom prst="rect">
            <a:avLst/>
          </a:prstGeom>
          <a:noFill/>
          <a:ln>
            <a:noFill/>
          </a:ln>
        </p:spPr>
        <p:txBody>
          <a:bodyPr anchorCtr="0" anchor="t" bIns="45700" lIns="91425" spcFirstLastPara="1" rIns="91425" wrap="square" tIns="45700">
            <a:normAutofit/>
          </a:bodyPr>
          <a:lstStyle>
            <a:lvl1pPr indent="-584200" lvl="0" marL="457200" marR="0" rtl="0" algn="l">
              <a:lnSpc>
                <a:spcPct val="90000"/>
              </a:lnSpc>
              <a:spcBef>
                <a:spcPts val="2000"/>
              </a:spcBef>
              <a:spcAft>
                <a:spcPts val="0"/>
              </a:spcAft>
              <a:buClr>
                <a:schemeClr val="dk1"/>
              </a:buClr>
              <a:buSzPts val="5600"/>
              <a:buFont typeface="Arial"/>
              <a:buChar char="•"/>
              <a:defRPr b="0" i="0" sz="5600" u="none" cap="none" strike="noStrike">
                <a:solidFill>
                  <a:schemeClr val="dk1"/>
                </a:solidFill>
                <a:latin typeface="Arial"/>
                <a:ea typeface="Arial"/>
                <a:cs typeface="Arial"/>
                <a:sym typeface="Arial"/>
              </a:defRPr>
            </a:lvl1pPr>
            <a:lvl2pPr indent="-533400" lvl="1" marL="914400"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Arial"/>
                <a:ea typeface="Arial"/>
                <a:cs typeface="Arial"/>
                <a:sym typeface="Arial"/>
              </a:defRPr>
            </a:lvl2pPr>
            <a:lvl3pPr indent="-482600" lvl="2" marL="1371600"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Arial"/>
                <a:ea typeface="Arial"/>
                <a:cs typeface="Arial"/>
                <a:sym typeface="Arial"/>
              </a:defRPr>
            </a:lvl3pPr>
            <a:lvl4pPr indent="-457200" lvl="3" marL="1828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2" name="Google Shape;12;p16"/>
          <p:cNvSpPr txBox="1"/>
          <p:nvPr>
            <p:ph idx="11" type="ftr"/>
          </p:nvPr>
        </p:nvSpPr>
        <p:spPr>
          <a:xfrm>
            <a:off x="8078252" y="12712701"/>
            <a:ext cx="8230672" cy="7302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chemeClr val="accen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6"/>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2400" u="none" cap="none" strike="noStrike">
                <a:solidFill>
                  <a:schemeClr val="accent1"/>
                </a:solidFill>
                <a:latin typeface="Arial"/>
                <a:ea typeface="Arial"/>
                <a:cs typeface="Arial"/>
                <a:sym typeface="Arial"/>
              </a:defRPr>
            </a:lvl1pPr>
            <a:lvl2pPr indent="0" lvl="1" marL="0" marR="0" rtl="0" algn="r">
              <a:spcBef>
                <a:spcPts val="0"/>
              </a:spcBef>
              <a:buNone/>
              <a:defRPr b="0" i="0" sz="2400" u="none" cap="none" strike="noStrike">
                <a:solidFill>
                  <a:schemeClr val="accent1"/>
                </a:solidFill>
                <a:latin typeface="Arial"/>
                <a:ea typeface="Arial"/>
                <a:cs typeface="Arial"/>
                <a:sym typeface="Arial"/>
              </a:defRPr>
            </a:lvl2pPr>
            <a:lvl3pPr indent="0" lvl="2" marL="0" marR="0" rtl="0" algn="r">
              <a:spcBef>
                <a:spcPts val="0"/>
              </a:spcBef>
              <a:buNone/>
              <a:defRPr b="0" i="0" sz="2400" u="none" cap="none" strike="noStrike">
                <a:solidFill>
                  <a:schemeClr val="accent1"/>
                </a:solidFill>
                <a:latin typeface="Arial"/>
                <a:ea typeface="Arial"/>
                <a:cs typeface="Arial"/>
                <a:sym typeface="Arial"/>
              </a:defRPr>
            </a:lvl3pPr>
            <a:lvl4pPr indent="0" lvl="3" marL="0" marR="0" rtl="0" algn="r">
              <a:spcBef>
                <a:spcPts val="0"/>
              </a:spcBef>
              <a:buNone/>
              <a:defRPr b="0" i="0" sz="2400" u="none" cap="none" strike="noStrike">
                <a:solidFill>
                  <a:schemeClr val="accent1"/>
                </a:solidFill>
                <a:latin typeface="Arial"/>
                <a:ea typeface="Arial"/>
                <a:cs typeface="Arial"/>
                <a:sym typeface="Arial"/>
              </a:defRPr>
            </a:lvl4pPr>
            <a:lvl5pPr indent="0" lvl="4" marL="0" marR="0" rtl="0" algn="r">
              <a:spcBef>
                <a:spcPts val="0"/>
              </a:spcBef>
              <a:buNone/>
              <a:defRPr b="0" i="0" sz="2400" u="none" cap="none" strike="noStrike">
                <a:solidFill>
                  <a:schemeClr val="accent1"/>
                </a:solidFill>
                <a:latin typeface="Arial"/>
                <a:ea typeface="Arial"/>
                <a:cs typeface="Arial"/>
                <a:sym typeface="Arial"/>
              </a:defRPr>
            </a:lvl5pPr>
            <a:lvl6pPr indent="0" lvl="5" marL="0" marR="0" rtl="0" algn="r">
              <a:spcBef>
                <a:spcPts val="0"/>
              </a:spcBef>
              <a:buNone/>
              <a:defRPr b="0" i="0" sz="2400" u="none" cap="none" strike="noStrike">
                <a:solidFill>
                  <a:schemeClr val="accent1"/>
                </a:solidFill>
                <a:latin typeface="Arial"/>
                <a:ea typeface="Arial"/>
                <a:cs typeface="Arial"/>
                <a:sym typeface="Arial"/>
              </a:defRPr>
            </a:lvl6pPr>
            <a:lvl7pPr indent="0" lvl="6" marL="0" marR="0" rtl="0" algn="r">
              <a:spcBef>
                <a:spcPts val="0"/>
              </a:spcBef>
              <a:buNone/>
              <a:defRPr b="0" i="0" sz="2400" u="none" cap="none" strike="noStrike">
                <a:solidFill>
                  <a:schemeClr val="accent1"/>
                </a:solidFill>
                <a:latin typeface="Arial"/>
                <a:ea typeface="Arial"/>
                <a:cs typeface="Arial"/>
                <a:sym typeface="Arial"/>
              </a:defRPr>
            </a:lvl7pPr>
            <a:lvl8pPr indent="0" lvl="7" marL="0" marR="0" rtl="0" algn="r">
              <a:spcBef>
                <a:spcPts val="0"/>
              </a:spcBef>
              <a:buNone/>
              <a:defRPr b="0" i="0" sz="2400" u="none" cap="none" strike="noStrike">
                <a:solidFill>
                  <a:schemeClr val="accent1"/>
                </a:solidFill>
                <a:latin typeface="Arial"/>
                <a:ea typeface="Arial"/>
                <a:cs typeface="Arial"/>
                <a:sym typeface="Arial"/>
              </a:defRPr>
            </a:lvl8pPr>
            <a:lvl9pPr indent="0" lvl="8" marL="0" marR="0" rtl="0" algn="r">
              <a:spcBef>
                <a:spcPts val="0"/>
              </a:spcBef>
              <a:buNone/>
              <a:defRPr b="0" i="0" sz="24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hyperlink" Target="mailto:dngabo@andrew.cmu.edu" TargetMode="External"/><Relationship Id="rId4" Type="http://schemas.openxmlformats.org/officeDocument/2006/relationships/hyperlink" Target="mailto:cylab-africa-kigali@andrew.cmu.edu" TargetMode="External"/><Relationship Id="rId5"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
          <p:cNvSpPr txBox="1"/>
          <p:nvPr>
            <p:ph type="ctrTitle"/>
          </p:nvPr>
        </p:nvSpPr>
        <p:spPr>
          <a:xfrm>
            <a:off x="1695846" y="2389384"/>
            <a:ext cx="12286059" cy="5669243"/>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8800"/>
              <a:buFont typeface="Arial"/>
              <a:buNone/>
            </a:pPr>
            <a:r>
              <a:rPr lang="en-US" sz="8800"/>
              <a:t>The Upanzi Republic: A Multi-DPI Government Subsidy Program Demo</a:t>
            </a:r>
            <a:endParaRPr/>
          </a:p>
        </p:txBody>
      </p:sp>
      <p:sp>
        <p:nvSpPr>
          <p:cNvPr id="187" name="Google Shape;187;p1"/>
          <p:cNvSpPr txBox="1"/>
          <p:nvPr>
            <p:ph idx="1" type="subTitle"/>
          </p:nvPr>
        </p:nvSpPr>
        <p:spPr>
          <a:xfrm>
            <a:off x="1695846" y="8435371"/>
            <a:ext cx="12286059" cy="231032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6FE2F0"/>
              </a:buClr>
              <a:buSzPts val="4800"/>
              <a:buNone/>
            </a:pPr>
            <a:r>
              <a:rPr lang="en-US"/>
              <a:t>Upanzi Network</a:t>
            </a:r>
            <a:endParaRPr/>
          </a:p>
        </p:txBody>
      </p:sp>
      <p:sp>
        <p:nvSpPr>
          <p:cNvPr id="188" name="Google Shape;188;p1"/>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0"/>
          <p:cNvSpPr txBox="1"/>
          <p:nvPr>
            <p:ph type="title"/>
          </p:nvPr>
        </p:nvSpPr>
        <p:spPr>
          <a:xfrm>
            <a:off x="1676618" y="730251"/>
            <a:ext cx="14506882" cy="319919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8800"/>
              <a:buFont typeface="Arial"/>
              <a:buNone/>
            </a:pPr>
            <a:r>
              <a:rPr lang="en-US"/>
              <a:t>Mojashop Application</a:t>
            </a:r>
            <a:endParaRPr/>
          </a:p>
        </p:txBody>
      </p:sp>
      <p:sp>
        <p:nvSpPr>
          <p:cNvPr id="250" name="Google Shape;250;p10"/>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1" name="Google Shape;251;p10"/>
          <p:cNvSpPr txBox="1"/>
          <p:nvPr>
            <p:ph idx="1" type="body"/>
          </p:nvPr>
        </p:nvSpPr>
        <p:spPr>
          <a:xfrm>
            <a:off x="1676618" y="4292600"/>
            <a:ext cx="14506882" cy="7663527"/>
          </a:xfrm>
          <a:prstGeom prst="rect">
            <a:avLst/>
          </a:prstGeom>
          <a:noFill/>
          <a:ln>
            <a:noFill/>
          </a:ln>
        </p:spPr>
        <p:txBody>
          <a:bodyPr anchorCtr="0" anchor="t" bIns="45700" lIns="91425" spcFirstLastPara="1" rIns="91425" wrap="square" tIns="45700">
            <a:normAutofit/>
          </a:bodyPr>
          <a:lstStyle/>
          <a:p>
            <a:pPr indent="-101600" lvl="0" marL="457200" rtl="0" algn="l">
              <a:lnSpc>
                <a:spcPct val="90000"/>
              </a:lnSpc>
              <a:spcBef>
                <a:spcPts val="0"/>
              </a:spcBef>
              <a:spcAft>
                <a:spcPts val="0"/>
              </a:spcAft>
              <a:buClr>
                <a:schemeClr val="dk2"/>
              </a:buClr>
              <a:buSzPts val="5600"/>
              <a:buNone/>
            </a:pPr>
            <a:r>
              <a:t/>
            </a:r>
            <a:endParaRPr/>
          </a:p>
          <a:p>
            <a:pPr indent="-457200" lvl="0" marL="457200" rtl="0" algn="l">
              <a:lnSpc>
                <a:spcPct val="90000"/>
              </a:lnSpc>
              <a:spcBef>
                <a:spcPts val="2000"/>
              </a:spcBef>
              <a:spcAft>
                <a:spcPts val="0"/>
              </a:spcAft>
              <a:buClr>
                <a:schemeClr val="dk2"/>
              </a:buClr>
              <a:buSzPts val="4800"/>
              <a:buChar char="•"/>
            </a:pPr>
            <a:r>
              <a:rPr lang="en-US" sz="4800"/>
              <a:t>Custom-built vendor-client application for subsidy distribution.</a:t>
            </a:r>
            <a:endParaRPr/>
          </a:p>
          <a:p>
            <a:pPr indent="-457200" lvl="0" marL="457200" rtl="0" algn="l">
              <a:lnSpc>
                <a:spcPct val="90000"/>
              </a:lnSpc>
              <a:spcBef>
                <a:spcPts val="2000"/>
              </a:spcBef>
              <a:spcAft>
                <a:spcPts val="0"/>
              </a:spcAft>
              <a:buClr>
                <a:schemeClr val="dk2"/>
              </a:buClr>
              <a:buSzPts val="4800"/>
              <a:buChar char="•"/>
            </a:pPr>
            <a:r>
              <a:rPr lang="en-US" sz="4800"/>
              <a:t>Citizens purchase subsidized goods, verified through UPMS.</a:t>
            </a:r>
            <a:endParaRPr/>
          </a:p>
          <a:p>
            <a:pPr indent="-457200" lvl="0" marL="457200" rtl="0" algn="l">
              <a:lnSpc>
                <a:spcPct val="90000"/>
              </a:lnSpc>
              <a:spcBef>
                <a:spcPts val="2000"/>
              </a:spcBef>
              <a:spcAft>
                <a:spcPts val="0"/>
              </a:spcAft>
              <a:buClr>
                <a:schemeClr val="dk2"/>
              </a:buClr>
              <a:buSzPts val="4800"/>
              <a:buChar char="•"/>
            </a:pPr>
            <a:r>
              <a:rPr lang="en-US" sz="4800"/>
              <a:t>Transactions processed securely via Mojaloop and Mifos integration.</a:t>
            </a:r>
            <a:endParaRPr/>
          </a:p>
          <a:p>
            <a:pPr indent="0" lvl="0" marL="0" rtl="0" algn="l">
              <a:lnSpc>
                <a:spcPct val="90000"/>
              </a:lnSpc>
              <a:spcBef>
                <a:spcPts val="2000"/>
              </a:spcBef>
              <a:spcAft>
                <a:spcPts val="0"/>
              </a:spcAft>
              <a:buClr>
                <a:schemeClr val="dk2"/>
              </a:buClr>
              <a:buSzPts val="5600"/>
              <a:buNone/>
            </a:pPr>
            <a:r>
              <a:t/>
            </a:r>
            <a:endParaRPr/>
          </a:p>
          <a:p>
            <a:pPr indent="-101600" lvl="0" marL="457200" rtl="0" algn="l">
              <a:lnSpc>
                <a:spcPct val="90000"/>
              </a:lnSpc>
              <a:spcBef>
                <a:spcPts val="2000"/>
              </a:spcBef>
              <a:spcAft>
                <a:spcPts val="0"/>
              </a:spcAft>
              <a:buClr>
                <a:schemeClr val="dk2"/>
              </a:buClr>
              <a:buSzPts val="56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11"/>
          <p:cNvSpPr txBox="1"/>
          <p:nvPr>
            <p:ph type="title"/>
          </p:nvPr>
        </p:nvSpPr>
        <p:spPr>
          <a:xfrm>
            <a:off x="1663917" y="4191413"/>
            <a:ext cx="21033938" cy="493353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2"/>
              </a:buClr>
              <a:buSzPts val="12000"/>
              <a:buFont typeface="Arial"/>
              <a:buNone/>
            </a:pPr>
            <a:r>
              <a:rPr lang="en-US"/>
              <a:t>Demo !</a:t>
            </a:r>
            <a:endParaRPr/>
          </a:p>
        </p:txBody>
      </p:sp>
      <p:sp>
        <p:nvSpPr>
          <p:cNvPr id="257" name="Google Shape;257;p11"/>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12"/>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63" name="Google Shape;263;p12"/>
          <p:cNvPicPr preferRelativeResize="0"/>
          <p:nvPr/>
        </p:nvPicPr>
        <p:blipFill rotWithShape="1">
          <a:blip r:embed="rId3">
            <a:alphaModFix/>
          </a:blip>
          <a:srcRect b="0" l="0" r="0" t="0"/>
          <a:stretch/>
        </p:blipFill>
        <p:spPr>
          <a:xfrm>
            <a:off x="1928710" y="1920978"/>
            <a:ext cx="18288000" cy="10287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5000"/>
                                        <p:tgtEl>
                                          <p:spTgt spid="2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13"/>
          <p:cNvSpPr txBox="1"/>
          <p:nvPr>
            <p:ph type="title"/>
          </p:nvPr>
        </p:nvSpPr>
        <p:spPr>
          <a:xfrm>
            <a:off x="1676617" y="730251"/>
            <a:ext cx="18263201" cy="319919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7200"/>
              <a:buFont typeface="Arial"/>
              <a:buNone/>
            </a:pPr>
            <a:r>
              <a:rPr lang="en-US" sz="7200"/>
              <a:t>🌟 Thank You, Mojaloop Community 🌟</a:t>
            </a:r>
            <a:endParaRPr/>
          </a:p>
        </p:txBody>
      </p:sp>
      <p:sp>
        <p:nvSpPr>
          <p:cNvPr id="269" name="Google Shape;269;p13"/>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0" name="Google Shape;270;p13"/>
          <p:cNvSpPr txBox="1"/>
          <p:nvPr>
            <p:ph idx="1" type="body"/>
          </p:nvPr>
        </p:nvSpPr>
        <p:spPr>
          <a:xfrm>
            <a:off x="1676618" y="4292600"/>
            <a:ext cx="14506882" cy="7663527"/>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2"/>
              </a:buClr>
              <a:buSzPts val="4000"/>
              <a:buNone/>
            </a:pPr>
            <a:r>
              <a:rPr lang="en-US" sz="4000"/>
              <a:t>We extend our heartfelt gratitude to the Mojaloop Community for your unwavering support and commitment to financial inclusion.</a:t>
            </a:r>
            <a:endParaRPr/>
          </a:p>
          <a:p>
            <a:pPr indent="0" lvl="0" marL="0" rtl="0" algn="l">
              <a:lnSpc>
                <a:spcPct val="90000"/>
              </a:lnSpc>
              <a:spcBef>
                <a:spcPts val="2000"/>
              </a:spcBef>
              <a:spcAft>
                <a:spcPts val="0"/>
              </a:spcAft>
              <a:buClr>
                <a:schemeClr val="dk2"/>
              </a:buClr>
              <a:buSzPts val="4000"/>
              <a:buNone/>
            </a:pPr>
            <a:r>
              <a:t/>
            </a:r>
            <a:endParaRPr sz="4000"/>
          </a:p>
          <a:p>
            <a:pPr indent="-457200" lvl="0" marL="457200" rtl="0" algn="l">
              <a:lnSpc>
                <a:spcPct val="90000"/>
              </a:lnSpc>
              <a:spcBef>
                <a:spcPts val="2000"/>
              </a:spcBef>
              <a:spcAft>
                <a:spcPts val="0"/>
              </a:spcAft>
              <a:buClr>
                <a:schemeClr val="dk2"/>
              </a:buClr>
              <a:buSzPts val="4000"/>
              <a:buNone/>
            </a:pPr>
            <a:r>
              <a:rPr lang="en-US" sz="4000"/>
              <a:t>A special thank you to:</a:t>
            </a:r>
            <a:endParaRPr/>
          </a:p>
          <a:p>
            <a:pPr indent="-457200" lvl="0" marL="457200" rtl="0" algn="l">
              <a:lnSpc>
                <a:spcPct val="90000"/>
              </a:lnSpc>
              <a:spcBef>
                <a:spcPts val="2000"/>
              </a:spcBef>
              <a:spcAft>
                <a:spcPts val="0"/>
              </a:spcAft>
              <a:buClr>
                <a:schemeClr val="dk2"/>
              </a:buClr>
              <a:buSzPts val="4000"/>
              <a:buFont typeface="Arial"/>
              <a:buChar char="•"/>
            </a:pPr>
            <a:r>
              <a:rPr b="1" lang="en-US" sz="4000"/>
              <a:t>Sam Kummary</a:t>
            </a:r>
            <a:r>
              <a:rPr lang="en-US" sz="4000"/>
              <a:t> – for your direction, and continued encouragement.</a:t>
            </a:r>
            <a:endParaRPr/>
          </a:p>
          <a:p>
            <a:pPr indent="-457200" lvl="0" marL="457200" rtl="0" algn="l">
              <a:lnSpc>
                <a:spcPct val="90000"/>
              </a:lnSpc>
              <a:spcBef>
                <a:spcPts val="2000"/>
              </a:spcBef>
              <a:spcAft>
                <a:spcPts val="0"/>
              </a:spcAft>
              <a:buClr>
                <a:schemeClr val="dk2"/>
              </a:buClr>
              <a:buSzPts val="4000"/>
              <a:buFont typeface="Arial"/>
              <a:buChar char="•"/>
            </a:pPr>
            <a:r>
              <a:rPr b="1" lang="en-US" sz="4000"/>
              <a:t>Elijah Okello</a:t>
            </a:r>
            <a:r>
              <a:rPr lang="en-US" sz="4000"/>
              <a:t> – for your hands-on guidance, technical support, and insightful feedback.</a:t>
            </a:r>
            <a:endParaRPr/>
          </a:p>
          <a:p>
            <a:pPr indent="0" lvl="0" marL="0" rtl="0" algn="l">
              <a:lnSpc>
                <a:spcPct val="90000"/>
              </a:lnSpc>
              <a:spcBef>
                <a:spcPts val="2000"/>
              </a:spcBef>
              <a:spcAft>
                <a:spcPts val="0"/>
              </a:spcAft>
              <a:buClr>
                <a:schemeClr val="dk2"/>
              </a:buClr>
              <a:buSzPts val="4000"/>
              <a:buNone/>
            </a:pPr>
            <a:r>
              <a:t/>
            </a:r>
            <a:endParaRPr sz="4000"/>
          </a:p>
          <a:p>
            <a:pPr indent="0" lvl="0" marL="0" rtl="0" algn="l">
              <a:lnSpc>
                <a:spcPct val="90000"/>
              </a:lnSpc>
              <a:spcBef>
                <a:spcPts val="2000"/>
              </a:spcBef>
              <a:spcAft>
                <a:spcPts val="0"/>
              </a:spcAft>
              <a:buClr>
                <a:schemeClr val="dk2"/>
              </a:buClr>
              <a:buSzPts val="4000"/>
              <a:buNone/>
            </a:pPr>
            <a:r>
              <a:rPr lang="en-US" sz="4000"/>
              <a:t>Your contributions have been instrumental in our journey with Mojaloop.</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14"/>
          <p:cNvSpPr txBox="1"/>
          <p:nvPr>
            <p:ph type="title"/>
          </p:nvPr>
        </p:nvSpPr>
        <p:spPr>
          <a:xfrm>
            <a:off x="1676619" y="730251"/>
            <a:ext cx="18294708"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8000"/>
              <a:buFont typeface="Arial"/>
              <a:buNone/>
            </a:pPr>
            <a:r>
              <a:rPr lang="en-US" sz="8000"/>
              <a:t>Future work</a:t>
            </a:r>
            <a:endParaRPr/>
          </a:p>
        </p:txBody>
      </p:sp>
      <p:sp>
        <p:nvSpPr>
          <p:cNvPr id="276" name="Google Shape;276;p14"/>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7" name="Google Shape;277;p14"/>
          <p:cNvSpPr txBox="1"/>
          <p:nvPr>
            <p:ph idx="1" type="body"/>
          </p:nvPr>
        </p:nvSpPr>
        <p:spPr>
          <a:xfrm>
            <a:off x="1440644" y="4941485"/>
            <a:ext cx="21033938" cy="6211108"/>
          </a:xfrm>
          <a:prstGeom prst="rect">
            <a:avLst/>
          </a:prstGeom>
          <a:noFill/>
          <a:ln>
            <a:noFill/>
          </a:ln>
        </p:spPr>
        <p:txBody>
          <a:bodyPr anchorCtr="0" anchor="t" bIns="45700" lIns="91425" spcFirstLastPara="1" rIns="91425" wrap="square" tIns="45700">
            <a:normAutofit/>
          </a:bodyPr>
          <a:lstStyle/>
          <a:p>
            <a:pPr indent="-457200" lvl="0" marL="457200" rtl="0" algn="l">
              <a:lnSpc>
                <a:spcPct val="90000"/>
              </a:lnSpc>
              <a:spcBef>
                <a:spcPts val="0"/>
              </a:spcBef>
              <a:spcAft>
                <a:spcPts val="0"/>
              </a:spcAft>
              <a:buClr>
                <a:schemeClr val="accent1"/>
              </a:buClr>
              <a:buSzPts val="3200"/>
              <a:buNone/>
            </a:pPr>
            <a:r>
              <a:rPr lang="en-US" sz="3200"/>
              <a:t>As we build on the momentum of our Mojaloop journey, here’s what’s next:</a:t>
            </a:r>
            <a:endParaRPr/>
          </a:p>
          <a:p>
            <a:pPr indent="-457200" lvl="0" marL="457200" rtl="0" algn="l">
              <a:lnSpc>
                <a:spcPct val="90000"/>
              </a:lnSpc>
              <a:spcBef>
                <a:spcPts val="2000"/>
              </a:spcBef>
              <a:spcAft>
                <a:spcPts val="0"/>
              </a:spcAft>
              <a:buClr>
                <a:schemeClr val="accent1"/>
              </a:buClr>
              <a:buSzPts val="3200"/>
              <a:buFont typeface="Arial"/>
              <a:buAutoNum type="arabicPeriod"/>
            </a:pPr>
            <a:r>
              <a:rPr b="1" lang="en-US" sz="3200"/>
              <a:t>Open-Sourcing Mojashop</a:t>
            </a:r>
            <a:br>
              <a:rPr lang="en-US" sz="3200"/>
            </a:br>
            <a:r>
              <a:rPr lang="en-US" sz="3200"/>
              <a:t>We plan to publish the Mojashop codebase to the open-source community—sharing our work to help others integrate Mojaloop more easily.</a:t>
            </a:r>
            <a:endParaRPr/>
          </a:p>
          <a:p>
            <a:pPr indent="-457200" lvl="0" marL="457200" rtl="0" algn="l">
              <a:lnSpc>
                <a:spcPct val="90000"/>
              </a:lnSpc>
              <a:spcBef>
                <a:spcPts val="2000"/>
              </a:spcBef>
              <a:spcAft>
                <a:spcPts val="0"/>
              </a:spcAft>
              <a:buClr>
                <a:schemeClr val="accent1"/>
              </a:buClr>
              <a:buSzPts val="3200"/>
              <a:buFont typeface="Arial"/>
              <a:buAutoNum type="arabicPeriod"/>
            </a:pPr>
            <a:r>
              <a:rPr b="1" lang="en-US" sz="3200"/>
              <a:t>Active Contribution to Mojaloop Workstreams</a:t>
            </a:r>
            <a:br>
              <a:rPr lang="en-US" sz="3200"/>
            </a:br>
            <a:r>
              <a:rPr lang="en-US" sz="3200"/>
              <a:t>We're committed to giving back by actively participating in Mojaloop workstreams, contributing ideas, code, and collaboration.</a:t>
            </a:r>
            <a:endParaRPr/>
          </a:p>
          <a:p>
            <a:pPr indent="-457200" lvl="0" marL="457200" rtl="0" algn="l">
              <a:lnSpc>
                <a:spcPct val="90000"/>
              </a:lnSpc>
              <a:spcBef>
                <a:spcPts val="2000"/>
              </a:spcBef>
              <a:spcAft>
                <a:spcPts val="0"/>
              </a:spcAft>
              <a:buClr>
                <a:schemeClr val="accent1"/>
              </a:buClr>
              <a:buSzPts val="3200"/>
              <a:buFont typeface="Arial"/>
              <a:buAutoNum type="arabicPeriod"/>
            </a:pPr>
            <a:r>
              <a:rPr b="1" lang="en-US" sz="3200"/>
              <a:t>Exploring Cross-Border Use Cases</a:t>
            </a:r>
            <a:br>
              <a:rPr lang="en-US" sz="3200"/>
            </a:br>
            <a:r>
              <a:rPr lang="en-US" sz="3200"/>
              <a:t>We aim to replicate and adapt our setup at a regional level, demonstrating how Mojaloop can power inclusive cross-border payments across Africa.</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15"/>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3" name="Google Shape;283;p15"/>
          <p:cNvSpPr txBox="1"/>
          <p:nvPr/>
        </p:nvSpPr>
        <p:spPr>
          <a:xfrm>
            <a:off x="2521974" y="4372586"/>
            <a:ext cx="16134734" cy="544764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6600" u="none" cap="none" strike="noStrike">
                <a:solidFill>
                  <a:schemeClr val="dk1"/>
                </a:solidFill>
                <a:latin typeface="Arial"/>
                <a:ea typeface="Arial"/>
                <a:cs typeface="Arial"/>
                <a:sym typeface="Arial"/>
              </a:rPr>
              <a:t>Thank you</a:t>
            </a:r>
            <a:endParaRPr/>
          </a:p>
          <a:p>
            <a:pPr indent="0" lvl="0" marL="0" marR="0" rtl="0" algn="ctr">
              <a:spcBef>
                <a:spcPts val="0"/>
              </a:spcBef>
              <a:spcAft>
                <a:spcPts val="0"/>
              </a:spcAft>
              <a:buNone/>
            </a:pPr>
            <a:r>
              <a:t/>
            </a:r>
            <a:endParaRPr b="0" i="0" sz="4400" u="none" cap="none" strike="noStrike">
              <a:solidFill>
                <a:schemeClr val="dk1"/>
              </a:solidFill>
              <a:latin typeface="Arial"/>
              <a:ea typeface="Arial"/>
              <a:cs typeface="Arial"/>
              <a:sym typeface="Arial"/>
            </a:endParaRPr>
          </a:p>
          <a:p>
            <a:pPr indent="0" lvl="0" marL="0" marR="0" rtl="0" algn="ctr">
              <a:spcBef>
                <a:spcPts val="0"/>
              </a:spcBef>
              <a:spcAft>
                <a:spcPts val="0"/>
              </a:spcAft>
              <a:buNone/>
            </a:pPr>
            <a:r>
              <a:rPr b="0" i="0" lang="en-US" sz="4400" u="sng" cap="none" strike="noStrike">
                <a:solidFill>
                  <a:schemeClr val="dk1"/>
                </a:solidFill>
                <a:latin typeface="Arial"/>
                <a:ea typeface="Arial"/>
                <a:cs typeface="Arial"/>
                <a:sym typeface="Arial"/>
                <a:hlinkClick r:id="rId3">
                  <a:extLst>
                    <a:ext uri="{A12FA001-AC4F-418D-AE19-62706E023703}">
                      <ahyp:hlinkClr val="tx"/>
                    </a:ext>
                  </a:extLst>
                </a:hlinkClick>
              </a:rPr>
              <a:t>dngabo@andrew.cmu.edu</a:t>
            </a:r>
            <a:endParaRPr b="0" i="0" sz="4400" u="none" cap="none" strike="noStrike">
              <a:solidFill>
                <a:schemeClr val="dk1"/>
              </a:solidFill>
              <a:latin typeface="Arial"/>
              <a:ea typeface="Arial"/>
              <a:cs typeface="Arial"/>
              <a:sym typeface="Arial"/>
            </a:endParaRPr>
          </a:p>
          <a:p>
            <a:pPr indent="0" lvl="0" marL="0" marR="0" rtl="0" algn="ctr">
              <a:spcBef>
                <a:spcPts val="0"/>
              </a:spcBef>
              <a:spcAft>
                <a:spcPts val="0"/>
              </a:spcAft>
              <a:buNone/>
            </a:pPr>
            <a:r>
              <a:rPr b="0" i="0" lang="en-US" sz="4400" u="none" cap="none" strike="noStrike">
                <a:solidFill>
                  <a:schemeClr val="dk1"/>
                </a:solidFill>
                <a:latin typeface="Arial"/>
                <a:ea typeface="Arial"/>
                <a:cs typeface="Arial"/>
                <a:sym typeface="Arial"/>
              </a:rPr>
              <a:t> </a:t>
            </a:r>
            <a:endParaRPr/>
          </a:p>
          <a:p>
            <a:pPr indent="0" lvl="0" marL="0" marR="0" rtl="0" algn="ctr">
              <a:spcBef>
                <a:spcPts val="0"/>
              </a:spcBef>
              <a:spcAft>
                <a:spcPts val="0"/>
              </a:spcAft>
              <a:buNone/>
            </a:pPr>
            <a:r>
              <a:rPr b="0" i="0" lang="en-US" sz="4400" u="sng" cap="none" strike="noStrike">
                <a:solidFill>
                  <a:schemeClr val="dk1"/>
                </a:solidFill>
                <a:latin typeface="Arial"/>
                <a:ea typeface="Arial"/>
                <a:cs typeface="Arial"/>
                <a:sym typeface="Arial"/>
                <a:hlinkClick r:id="rId4">
                  <a:extLst>
                    <a:ext uri="{A12FA001-AC4F-418D-AE19-62706E023703}">
                      <ahyp:hlinkClr val="tx"/>
                    </a:ext>
                  </a:extLst>
                </a:hlinkClick>
              </a:rPr>
              <a:t>cylab-africa-kigali@andrew.cmu.edu</a:t>
            </a:r>
            <a:endParaRPr b="0" i="0" sz="4400" u="none" cap="none" strike="noStrike">
              <a:solidFill>
                <a:schemeClr val="dk1"/>
              </a:solidFill>
              <a:latin typeface="Arial"/>
              <a:ea typeface="Arial"/>
              <a:cs typeface="Arial"/>
              <a:sym typeface="Arial"/>
            </a:endParaRPr>
          </a:p>
          <a:p>
            <a:pPr indent="0" lvl="0" marL="0" marR="0" rtl="0" algn="ctr">
              <a:spcBef>
                <a:spcPts val="0"/>
              </a:spcBef>
              <a:spcAft>
                <a:spcPts val="0"/>
              </a:spcAft>
              <a:buNone/>
            </a:pPr>
            <a:r>
              <a:t/>
            </a:r>
            <a:endParaRPr b="0" i="0" sz="4400" u="none" cap="none" strike="noStrike">
              <a:solidFill>
                <a:schemeClr val="dk1"/>
              </a:solidFill>
              <a:latin typeface="Arial"/>
              <a:ea typeface="Arial"/>
              <a:cs typeface="Arial"/>
              <a:sym typeface="Arial"/>
            </a:endParaRPr>
          </a:p>
          <a:p>
            <a:pPr indent="0" lvl="0" marL="0" marR="0" rtl="0" algn="ctr">
              <a:spcBef>
                <a:spcPts val="0"/>
              </a:spcBef>
              <a:spcAft>
                <a:spcPts val="0"/>
              </a:spcAft>
              <a:buNone/>
            </a:pPr>
            <a:r>
              <a:t/>
            </a:r>
            <a:endParaRPr b="0" i="0" sz="44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descr="A black background with green letters&#10;&#10;AI-generated content may be incorrect." id="284" name="Google Shape;284;p15"/>
          <p:cNvPicPr preferRelativeResize="0"/>
          <p:nvPr/>
        </p:nvPicPr>
        <p:blipFill rotWithShape="1">
          <a:blip r:embed="rId5">
            <a:alphaModFix/>
          </a:blip>
          <a:srcRect b="0" l="0" r="0" t="0"/>
          <a:stretch/>
        </p:blipFill>
        <p:spPr>
          <a:xfrm>
            <a:off x="6323179" y="9410893"/>
            <a:ext cx="9086106" cy="256337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94" name="Google Shape;194;p2"/>
          <p:cNvPicPr preferRelativeResize="0"/>
          <p:nvPr/>
        </p:nvPicPr>
        <p:blipFill rotWithShape="1">
          <a:blip r:embed="rId3">
            <a:alphaModFix/>
          </a:blip>
          <a:srcRect b="0" l="0" r="0" t="0"/>
          <a:stretch/>
        </p:blipFill>
        <p:spPr>
          <a:xfrm>
            <a:off x="0" y="2045569"/>
            <a:ext cx="20144509" cy="105029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
          <p:cNvSpPr txBox="1"/>
          <p:nvPr>
            <p:ph type="title"/>
          </p:nvPr>
        </p:nvSpPr>
        <p:spPr>
          <a:xfrm>
            <a:off x="1676619" y="730251"/>
            <a:ext cx="18294708"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8800"/>
              <a:buFont typeface="Arial"/>
              <a:buNone/>
            </a:pPr>
            <a:r>
              <a:rPr lang="en-US"/>
              <a:t>Upanzi contd</a:t>
            </a:r>
            <a:endParaRPr/>
          </a:p>
        </p:txBody>
      </p:sp>
      <p:sp>
        <p:nvSpPr>
          <p:cNvPr id="200" name="Google Shape;200;p3"/>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1" name="Google Shape;201;p3"/>
          <p:cNvSpPr txBox="1"/>
          <p:nvPr>
            <p:ph idx="1" type="body"/>
          </p:nvPr>
        </p:nvSpPr>
        <p:spPr>
          <a:xfrm>
            <a:off x="1676619" y="4401474"/>
            <a:ext cx="21033938" cy="830487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accent1"/>
              </a:buClr>
              <a:buSzPts val="4400"/>
              <a:buNone/>
            </a:pPr>
            <a:r>
              <a:rPr lang="en-US" sz="4400"/>
              <a:t>…focuses on creating, testing, innovating, and assisting in implementing digital technologies at scale such as identity, payments, cybersecurity, cloud computing, data governance, artificial intelligence and machine learning, and influencing technology policy recommendations to support low- and middle-income countries.</a:t>
            </a:r>
            <a:endParaRPr/>
          </a:p>
          <a:p>
            <a:pPr indent="0" lvl="0" marL="0" rtl="0" algn="l">
              <a:lnSpc>
                <a:spcPct val="90000"/>
              </a:lnSpc>
              <a:spcBef>
                <a:spcPts val="2000"/>
              </a:spcBef>
              <a:spcAft>
                <a:spcPts val="0"/>
              </a:spcAft>
              <a:buClr>
                <a:schemeClr val="accent1"/>
              </a:buClr>
              <a:buSzPts val="56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4"/>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07" name="Google Shape;207;p4"/>
          <p:cNvPicPr preferRelativeResize="0"/>
          <p:nvPr/>
        </p:nvPicPr>
        <p:blipFill rotWithShape="1">
          <a:blip r:embed="rId3">
            <a:alphaModFix/>
          </a:blip>
          <a:srcRect b="0" l="0" r="0" t="0"/>
          <a:stretch/>
        </p:blipFill>
        <p:spPr>
          <a:xfrm>
            <a:off x="277091" y="2618959"/>
            <a:ext cx="20151640" cy="1045886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5"/>
          <p:cNvSpPr txBox="1"/>
          <p:nvPr>
            <p:ph type="title"/>
          </p:nvPr>
        </p:nvSpPr>
        <p:spPr>
          <a:xfrm>
            <a:off x="1676618" y="730251"/>
            <a:ext cx="14506882" cy="319919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8800"/>
              <a:buFont typeface="Arial"/>
              <a:buNone/>
            </a:pPr>
            <a:r>
              <a:rPr lang="en-US"/>
              <a:t>Upanzi workstreams</a:t>
            </a:r>
            <a:endParaRPr/>
          </a:p>
        </p:txBody>
      </p:sp>
      <p:sp>
        <p:nvSpPr>
          <p:cNvPr id="213" name="Google Shape;213;p5"/>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 circular chart with icons&#10;&#10;AI-generated content may be incorrect." id="214" name="Google Shape;214;p5"/>
          <p:cNvPicPr preferRelativeResize="0"/>
          <p:nvPr>
            <p:ph idx="2" type="pic"/>
          </p:nvPr>
        </p:nvPicPr>
        <p:blipFill rotWithShape="1">
          <a:blip r:embed="rId3">
            <a:alphaModFix/>
          </a:blip>
          <a:srcRect b="0" l="3418" r="3417" t="0"/>
          <a:stretch/>
        </p:blipFill>
        <p:spPr>
          <a:xfrm>
            <a:off x="16056506" y="3929441"/>
            <a:ext cx="7617876" cy="7617876"/>
          </a:xfrm>
          <a:prstGeom prst="ellipse">
            <a:avLst/>
          </a:prstGeom>
          <a:solidFill>
            <a:schemeClr val="lt1"/>
          </a:solidFill>
          <a:ln cap="flat" cmpd="sng" w="101600">
            <a:solidFill>
              <a:schemeClr val="accent4"/>
            </a:solidFill>
            <a:prstDash val="solid"/>
            <a:miter lim="800000"/>
            <a:headEnd len="sm" w="sm" type="none"/>
            <a:tailEnd len="sm" w="sm" type="none"/>
          </a:ln>
          <a:effectLst>
            <a:outerShdw blurRad="635000" sx="102000" rotWithShape="0" algn="ctr" sy="102000">
              <a:schemeClr val="accent2">
                <a:alpha val="9803"/>
              </a:schemeClr>
            </a:outerShdw>
          </a:effectLst>
        </p:spPr>
      </p:pic>
      <p:sp>
        <p:nvSpPr>
          <p:cNvPr id="215" name="Google Shape;215;p5"/>
          <p:cNvSpPr txBox="1"/>
          <p:nvPr>
            <p:ph idx="1" type="body"/>
          </p:nvPr>
        </p:nvSpPr>
        <p:spPr>
          <a:xfrm>
            <a:off x="1676618" y="4292600"/>
            <a:ext cx="14506882" cy="7663527"/>
          </a:xfrm>
          <a:prstGeom prst="rect">
            <a:avLst/>
          </a:prstGeom>
          <a:noFill/>
          <a:ln>
            <a:noFill/>
          </a:ln>
        </p:spPr>
        <p:txBody>
          <a:bodyPr anchorCtr="0" anchor="t" bIns="45700" lIns="91425" spcFirstLastPara="1" rIns="91425" wrap="square" tIns="45700">
            <a:normAutofit/>
          </a:bodyPr>
          <a:lstStyle/>
          <a:p>
            <a:pPr indent="-457200" lvl="0" marL="457200" rtl="0" algn="l">
              <a:lnSpc>
                <a:spcPct val="90000"/>
              </a:lnSpc>
              <a:spcBef>
                <a:spcPts val="0"/>
              </a:spcBef>
              <a:spcAft>
                <a:spcPts val="0"/>
              </a:spcAft>
              <a:buClr>
                <a:schemeClr val="dk2"/>
              </a:buClr>
              <a:buSzPts val="5600"/>
              <a:buChar char="•"/>
            </a:pPr>
            <a:r>
              <a:rPr lang="en-US"/>
              <a:t>DPG &amp; DPI</a:t>
            </a:r>
            <a:endParaRPr/>
          </a:p>
          <a:p>
            <a:pPr indent="-457200" lvl="0" marL="457200" rtl="0" algn="l">
              <a:lnSpc>
                <a:spcPct val="90000"/>
              </a:lnSpc>
              <a:spcBef>
                <a:spcPts val="2000"/>
              </a:spcBef>
              <a:spcAft>
                <a:spcPts val="0"/>
              </a:spcAft>
              <a:buClr>
                <a:schemeClr val="dk2"/>
              </a:buClr>
              <a:buSzPts val="5600"/>
              <a:buChar char="•"/>
            </a:pPr>
            <a:r>
              <a:rPr lang="en-US"/>
              <a:t>Data</a:t>
            </a:r>
            <a:endParaRPr/>
          </a:p>
          <a:p>
            <a:pPr indent="-457200" lvl="0" marL="457200" rtl="0" algn="l">
              <a:lnSpc>
                <a:spcPct val="90000"/>
              </a:lnSpc>
              <a:spcBef>
                <a:spcPts val="2000"/>
              </a:spcBef>
              <a:spcAft>
                <a:spcPts val="0"/>
              </a:spcAft>
              <a:buClr>
                <a:schemeClr val="dk2"/>
              </a:buClr>
              <a:buSzPts val="5600"/>
              <a:buChar char="•"/>
            </a:pPr>
            <a:r>
              <a:rPr lang="en-US"/>
              <a:t>Healthcare</a:t>
            </a:r>
            <a:endParaRPr/>
          </a:p>
          <a:p>
            <a:pPr indent="-457200" lvl="0" marL="457200" rtl="0" algn="l">
              <a:lnSpc>
                <a:spcPct val="90000"/>
              </a:lnSpc>
              <a:spcBef>
                <a:spcPts val="2000"/>
              </a:spcBef>
              <a:spcAft>
                <a:spcPts val="0"/>
              </a:spcAft>
              <a:buClr>
                <a:schemeClr val="dk2"/>
              </a:buClr>
              <a:buSzPts val="5600"/>
              <a:buChar char="•"/>
            </a:pPr>
            <a:r>
              <a:rPr lang="en-US"/>
              <a:t>Connectivity</a:t>
            </a:r>
            <a:endParaRPr/>
          </a:p>
          <a:p>
            <a:pPr indent="-457200" lvl="0" marL="457200" rtl="0" algn="l">
              <a:lnSpc>
                <a:spcPct val="90000"/>
              </a:lnSpc>
              <a:spcBef>
                <a:spcPts val="2000"/>
              </a:spcBef>
              <a:spcAft>
                <a:spcPts val="0"/>
              </a:spcAft>
              <a:buClr>
                <a:schemeClr val="dk2"/>
              </a:buClr>
              <a:buSzPts val="5600"/>
              <a:buChar char="•"/>
            </a:pPr>
            <a:r>
              <a:rPr lang="en-US"/>
              <a:t>Cybersecurity</a:t>
            </a:r>
            <a:endParaRPr/>
          </a:p>
          <a:p>
            <a:pPr indent="-457200" lvl="0" marL="457200" rtl="0" algn="l">
              <a:lnSpc>
                <a:spcPct val="90000"/>
              </a:lnSpc>
              <a:spcBef>
                <a:spcPts val="2000"/>
              </a:spcBef>
              <a:spcAft>
                <a:spcPts val="0"/>
              </a:spcAft>
              <a:buClr>
                <a:schemeClr val="dk2"/>
              </a:buClr>
              <a:buSzPts val="5600"/>
              <a:buChar char="•"/>
            </a:pPr>
            <a:r>
              <a:rPr lang="en-US"/>
              <a:t>Capacity building</a:t>
            </a:r>
            <a:endParaRPr/>
          </a:p>
          <a:p>
            <a:pPr indent="-457200" lvl="0" marL="457200" rtl="0" algn="l">
              <a:lnSpc>
                <a:spcPct val="90000"/>
              </a:lnSpc>
              <a:spcBef>
                <a:spcPts val="2000"/>
              </a:spcBef>
              <a:spcAft>
                <a:spcPts val="0"/>
              </a:spcAft>
              <a:buClr>
                <a:schemeClr val="dk2"/>
              </a:buClr>
              <a:buSzPts val="5600"/>
              <a:buChar char="•"/>
            </a:pPr>
            <a:r>
              <a:rPr lang="en-US"/>
              <a:t>Technology &amp; Society</a:t>
            </a:r>
            <a:endParaRPr/>
          </a:p>
          <a:p>
            <a:pPr indent="-101600" lvl="0" marL="457200" rtl="0" algn="l">
              <a:lnSpc>
                <a:spcPct val="90000"/>
              </a:lnSpc>
              <a:spcBef>
                <a:spcPts val="2000"/>
              </a:spcBef>
              <a:spcAft>
                <a:spcPts val="0"/>
              </a:spcAft>
              <a:buClr>
                <a:schemeClr val="dk2"/>
              </a:buClr>
              <a:buSzPts val="5600"/>
              <a:buNone/>
            </a:pPr>
            <a:r>
              <a:t/>
            </a:r>
            <a:endParaRPr/>
          </a:p>
          <a:p>
            <a:pPr indent="-101600" lvl="0" marL="457200" rtl="0" algn="l">
              <a:lnSpc>
                <a:spcPct val="90000"/>
              </a:lnSpc>
              <a:spcBef>
                <a:spcPts val="2000"/>
              </a:spcBef>
              <a:spcAft>
                <a:spcPts val="0"/>
              </a:spcAft>
              <a:buClr>
                <a:schemeClr val="dk2"/>
              </a:buClr>
              <a:buSzPts val="56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6"/>
          <p:cNvSpPr txBox="1"/>
          <p:nvPr>
            <p:ph type="title"/>
          </p:nvPr>
        </p:nvSpPr>
        <p:spPr>
          <a:xfrm>
            <a:off x="1676619" y="730251"/>
            <a:ext cx="18294708"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8000"/>
              <a:buFont typeface="Arial"/>
              <a:buNone/>
            </a:pPr>
            <a:r>
              <a:rPr lang="en-US" sz="8000"/>
              <a:t>Upanzi national subsidy program use case</a:t>
            </a:r>
            <a:endParaRPr/>
          </a:p>
        </p:txBody>
      </p:sp>
      <p:sp>
        <p:nvSpPr>
          <p:cNvPr id="221" name="Google Shape;221;p6"/>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2" name="Google Shape;222;p6"/>
          <p:cNvSpPr txBox="1"/>
          <p:nvPr>
            <p:ph idx="1" type="body"/>
          </p:nvPr>
        </p:nvSpPr>
        <p:spPr>
          <a:xfrm>
            <a:off x="1676618" y="5620675"/>
            <a:ext cx="21033938" cy="6211108"/>
          </a:xfrm>
          <a:prstGeom prst="rect">
            <a:avLst/>
          </a:prstGeom>
          <a:noFill/>
          <a:ln>
            <a:noFill/>
          </a:ln>
        </p:spPr>
        <p:txBody>
          <a:bodyPr anchorCtr="0" anchor="t" bIns="45700" lIns="91425" spcFirstLastPara="1" rIns="91425" wrap="square" tIns="45700">
            <a:normAutofit/>
          </a:bodyPr>
          <a:lstStyle/>
          <a:p>
            <a:pPr indent="-457200" lvl="0" marL="457200" rtl="0" algn="l">
              <a:lnSpc>
                <a:spcPct val="90000"/>
              </a:lnSpc>
              <a:spcBef>
                <a:spcPts val="0"/>
              </a:spcBef>
              <a:spcAft>
                <a:spcPts val="0"/>
              </a:spcAft>
              <a:buClr>
                <a:schemeClr val="accent1"/>
              </a:buClr>
              <a:buSzPts val="4400"/>
              <a:buChar char="•"/>
            </a:pPr>
            <a:r>
              <a:rPr lang="en-US" sz="4400"/>
              <a:t>Seamless integration of three open-source DPIs:</a:t>
            </a:r>
            <a:endParaRPr/>
          </a:p>
          <a:p>
            <a:pPr indent="-742950" lvl="1" marL="1657350" rtl="0" algn="l">
              <a:lnSpc>
                <a:spcPct val="90000"/>
              </a:lnSpc>
              <a:spcBef>
                <a:spcPts val="1000"/>
              </a:spcBef>
              <a:spcAft>
                <a:spcPts val="0"/>
              </a:spcAft>
              <a:buClr>
                <a:schemeClr val="accent1"/>
              </a:buClr>
              <a:buSzPts val="4000"/>
              <a:buFont typeface="Arial"/>
              <a:buAutoNum type="arabicPeriod"/>
            </a:pPr>
            <a:r>
              <a:rPr lang="en-US" sz="4000"/>
              <a:t>MOSIP (Digital Identity)</a:t>
            </a:r>
            <a:endParaRPr/>
          </a:p>
          <a:p>
            <a:pPr indent="-742950" lvl="1" marL="1657350" rtl="0" algn="l">
              <a:lnSpc>
                <a:spcPct val="90000"/>
              </a:lnSpc>
              <a:spcBef>
                <a:spcPts val="1000"/>
              </a:spcBef>
              <a:spcAft>
                <a:spcPts val="0"/>
              </a:spcAft>
              <a:buClr>
                <a:schemeClr val="accent1"/>
              </a:buClr>
              <a:buSzPts val="4000"/>
              <a:buFont typeface="Arial"/>
              <a:buAutoNum type="arabicPeriod"/>
            </a:pPr>
            <a:r>
              <a:rPr lang="en-US" sz="4000"/>
              <a:t>Mojaloop (Interoperable Payments)</a:t>
            </a:r>
            <a:endParaRPr/>
          </a:p>
          <a:p>
            <a:pPr indent="-742950" lvl="1" marL="1657350" rtl="0" algn="l">
              <a:lnSpc>
                <a:spcPct val="90000"/>
              </a:lnSpc>
              <a:spcBef>
                <a:spcPts val="1000"/>
              </a:spcBef>
              <a:spcAft>
                <a:spcPts val="0"/>
              </a:spcAft>
              <a:buClr>
                <a:schemeClr val="accent1"/>
              </a:buClr>
              <a:buSzPts val="4000"/>
              <a:buFont typeface="Arial"/>
              <a:buAutoNum type="arabicPeriod"/>
            </a:pPr>
            <a:r>
              <a:rPr lang="en-US" sz="4000"/>
              <a:t>Mifos (Core Banking)</a:t>
            </a:r>
            <a:endParaRPr/>
          </a:p>
          <a:p>
            <a:pPr indent="-457200" lvl="0" marL="457200" rtl="0" algn="l">
              <a:lnSpc>
                <a:spcPct val="90000"/>
              </a:lnSpc>
              <a:spcBef>
                <a:spcPts val="2000"/>
              </a:spcBef>
              <a:spcAft>
                <a:spcPts val="0"/>
              </a:spcAft>
              <a:buClr>
                <a:schemeClr val="accent1"/>
              </a:buClr>
              <a:buSzPts val="4400"/>
              <a:buChar char="•"/>
            </a:pPr>
            <a:r>
              <a:rPr lang="en-US" sz="4400"/>
              <a:t>Middleware connects these systems via Upanzi Program Management System (UPMS).</a:t>
            </a:r>
            <a:endParaRPr/>
          </a:p>
          <a:p>
            <a:pPr indent="0" lvl="0" marL="0" rtl="0" algn="l">
              <a:lnSpc>
                <a:spcPct val="90000"/>
              </a:lnSpc>
              <a:spcBef>
                <a:spcPts val="2000"/>
              </a:spcBef>
              <a:spcAft>
                <a:spcPts val="0"/>
              </a:spcAft>
              <a:buClr>
                <a:schemeClr val="accent1"/>
              </a:buClr>
              <a:buSzPts val="4400"/>
              <a:buNone/>
            </a:pPr>
            <a:r>
              <a:t/>
            </a:r>
            <a:endParaRPr sz="4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7"/>
          <p:cNvSpPr txBox="1"/>
          <p:nvPr>
            <p:ph type="title"/>
          </p:nvPr>
        </p:nvSpPr>
        <p:spPr>
          <a:xfrm>
            <a:off x="1676618" y="730251"/>
            <a:ext cx="14506882" cy="319919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8800"/>
              <a:buFont typeface="Arial"/>
              <a:buNone/>
            </a:pPr>
            <a:r>
              <a:rPr lang="en-US"/>
              <a:t>MOSIP - Digital Identity</a:t>
            </a:r>
            <a:br>
              <a:rPr lang="en-US"/>
            </a:br>
            <a:endParaRPr/>
          </a:p>
        </p:txBody>
      </p:sp>
      <p:sp>
        <p:nvSpPr>
          <p:cNvPr id="228" name="Google Shape;228;p7"/>
          <p:cNvSpPr txBox="1"/>
          <p:nvPr>
            <p:ph idx="1" type="body"/>
          </p:nvPr>
        </p:nvSpPr>
        <p:spPr>
          <a:xfrm>
            <a:off x="1676618" y="4292600"/>
            <a:ext cx="14506882" cy="7663527"/>
          </a:xfrm>
          <a:prstGeom prst="rect">
            <a:avLst/>
          </a:prstGeom>
          <a:noFill/>
          <a:ln>
            <a:noFill/>
          </a:ln>
        </p:spPr>
        <p:txBody>
          <a:bodyPr anchorCtr="0" anchor="t" bIns="45700" lIns="91425" spcFirstLastPara="1" rIns="91425" wrap="square" tIns="45700">
            <a:normAutofit/>
          </a:bodyPr>
          <a:lstStyle/>
          <a:p>
            <a:pPr indent="-457200" lvl="0" marL="457200" rtl="0" algn="l">
              <a:lnSpc>
                <a:spcPct val="90000"/>
              </a:lnSpc>
              <a:spcBef>
                <a:spcPts val="0"/>
              </a:spcBef>
              <a:spcAft>
                <a:spcPts val="0"/>
              </a:spcAft>
              <a:buClr>
                <a:schemeClr val="dk2"/>
              </a:buClr>
              <a:buSzPts val="4500"/>
              <a:buChar char="•"/>
            </a:pPr>
            <a:r>
              <a:rPr lang="en-US" sz="4500"/>
              <a:t>Citizens register to receive a digital ID.</a:t>
            </a:r>
            <a:endParaRPr/>
          </a:p>
          <a:p>
            <a:pPr indent="-457200" lvl="0" marL="457200" rtl="0" algn="l">
              <a:lnSpc>
                <a:spcPct val="90000"/>
              </a:lnSpc>
              <a:spcBef>
                <a:spcPts val="2000"/>
              </a:spcBef>
              <a:spcAft>
                <a:spcPts val="0"/>
              </a:spcAft>
              <a:buClr>
                <a:schemeClr val="dk2"/>
              </a:buClr>
              <a:buSzPts val="4500"/>
              <a:buChar char="•"/>
            </a:pPr>
            <a:r>
              <a:rPr lang="en-US" sz="4500"/>
              <a:t>Digital ID ensures secure, verified access to subsidy programs.</a:t>
            </a:r>
            <a:endParaRPr/>
          </a:p>
          <a:p>
            <a:pPr indent="-457200" lvl="0" marL="457200" rtl="0" algn="l">
              <a:lnSpc>
                <a:spcPct val="90000"/>
              </a:lnSpc>
              <a:spcBef>
                <a:spcPts val="2000"/>
              </a:spcBef>
              <a:spcAft>
                <a:spcPts val="0"/>
              </a:spcAft>
              <a:buClr>
                <a:schemeClr val="dk2"/>
              </a:buClr>
              <a:buSzPts val="4500"/>
              <a:buChar char="•"/>
            </a:pPr>
            <a:r>
              <a:rPr lang="en-US" sz="4500"/>
              <a:t>Middleware authenticates users through Upanzi program management system (UPMS).</a:t>
            </a:r>
            <a:endParaRPr/>
          </a:p>
          <a:p>
            <a:pPr indent="-101600" lvl="0" marL="457200" rtl="0" algn="l">
              <a:lnSpc>
                <a:spcPct val="90000"/>
              </a:lnSpc>
              <a:spcBef>
                <a:spcPts val="2000"/>
              </a:spcBef>
              <a:spcAft>
                <a:spcPts val="0"/>
              </a:spcAft>
              <a:buClr>
                <a:schemeClr val="dk2"/>
              </a:buClr>
              <a:buSzPts val="5600"/>
              <a:buNone/>
            </a:pPr>
            <a:r>
              <a:t/>
            </a:r>
            <a:endParaRPr/>
          </a:p>
        </p:txBody>
      </p:sp>
      <p:sp>
        <p:nvSpPr>
          <p:cNvPr id="229" name="Google Shape;229;p7"/>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A desk with a computer and a screen on the wall&#10;&#10;AI-generated content may be incorrect." id="230" name="Google Shape;230;p7"/>
          <p:cNvPicPr preferRelativeResize="0"/>
          <p:nvPr>
            <p:ph idx="2" type="pic"/>
          </p:nvPr>
        </p:nvPicPr>
        <p:blipFill rotWithShape="1">
          <a:blip r:embed="rId3">
            <a:alphaModFix/>
          </a:blip>
          <a:srcRect b="0" l="16655" r="16656" t="0"/>
          <a:stretch/>
        </p:blipFill>
        <p:spPr>
          <a:xfrm>
            <a:off x="16056506" y="3929441"/>
            <a:ext cx="7617876" cy="7617876"/>
          </a:xfrm>
          <a:prstGeom prst="ellipse">
            <a:avLst/>
          </a:prstGeom>
          <a:solidFill>
            <a:schemeClr val="lt1"/>
          </a:solidFill>
          <a:ln cap="flat" cmpd="sng" w="101600">
            <a:solidFill>
              <a:schemeClr val="dk2"/>
            </a:solidFill>
            <a:prstDash val="solid"/>
            <a:miter lim="800000"/>
            <a:headEnd len="sm" w="sm" type="none"/>
            <a:tailEnd len="sm" w="sm" type="none"/>
          </a:ln>
          <a:effectLst>
            <a:outerShdw blurRad="635000" sx="102000" rotWithShape="0" algn="ctr" sy="102000">
              <a:schemeClr val="accent2">
                <a:alpha val="9803"/>
              </a:scheme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8"/>
          <p:cNvSpPr txBox="1"/>
          <p:nvPr>
            <p:ph type="title"/>
          </p:nvPr>
        </p:nvSpPr>
        <p:spPr>
          <a:xfrm>
            <a:off x="1676618" y="730251"/>
            <a:ext cx="14506882" cy="319919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8800"/>
              <a:buFont typeface="Arial"/>
              <a:buNone/>
            </a:pPr>
            <a:r>
              <a:rPr lang="en-US"/>
              <a:t>Mifos - Core Banking</a:t>
            </a:r>
            <a:endParaRPr/>
          </a:p>
        </p:txBody>
      </p:sp>
      <p:sp>
        <p:nvSpPr>
          <p:cNvPr id="236" name="Google Shape;236;p8"/>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7" name="Google Shape;237;p8"/>
          <p:cNvSpPr txBox="1"/>
          <p:nvPr>
            <p:ph idx="1" type="body"/>
          </p:nvPr>
        </p:nvSpPr>
        <p:spPr>
          <a:xfrm>
            <a:off x="1676618" y="4292600"/>
            <a:ext cx="14506882" cy="7663527"/>
          </a:xfrm>
          <a:prstGeom prst="rect">
            <a:avLst/>
          </a:prstGeom>
          <a:noFill/>
          <a:ln>
            <a:noFill/>
          </a:ln>
        </p:spPr>
        <p:txBody>
          <a:bodyPr anchorCtr="0" anchor="t" bIns="45700" lIns="91425" spcFirstLastPara="1" rIns="91425" wrap="square" tIns="45700">
            <a:normAutofit/>
          </a:bodyPr>
          <a:lstStyle/>
          <a:p>
            <a:pPr indent="-101600" lvl="0" marL="457200" rtl="0" algn="l">
              <a:lnSpc>
                <a:spcPct val="90000"/>
              </a:lnSpc>
              <a:spcBef>
                <a:spcPts val="0"/>
              </a:spcBef>
              <a:spcAft>
                <a:spcPts val="0"/>
              </a:spcAft>
              <a:buClr>
                <a:schemeClr val="dk2"/>
              </a:buClr>
              <a:buSzPts val="5600"/>
              <a:buNone/>
            </a:pPr>
            <a:r>
              <a:t/>
            </a:r>
            <a:endParaRPr/>
          </a:p>
          <a:p>
            <a:pPr indent="-457200" lvl="0" marL="457200" rtl="0" algn="l">
              <a:lnSpc>
                <a:spcPct val="90000"/>
              </a:lnSpc>
              <a:spcBef>
                <a:spcPts val="2000"/>
              </a:spcBef>
              <a:spcAft>
                <a:spcPts val="0"/>
              </a:spcAft>
              <a:buClr>
                <a:schemeClr val="dk2"/>
              </a:buClr>
              <a:buSzPts val="5600"/>
              <a:buChar char="•"/>
            </a:pPr>
            <a:r>
              <a:rPr lang="en-US"/>
              <a:t>Acts as the backend core banking system.</a:t>
            </a:r>
            <a:endParaRPr/>
          </a:p>
          <a:p>
            <a:pPr indent="-457200" lvl="0" marL="457200" rtl="0" algn="l">
              <a:lnSpc>
                <a:spcPct val="90000"/>
              </a:lnSpc>
              <a:spcBef>
                <a:spcPts val="2000"/>
              </a:spcBef>
              <a:spcAft>
                <a:spcPts val="0"/>
              </a:spcAft>
              <a:buClr>
                <a:schemeClr val="dk2"/>
              </a:buClr>
              <a:buSzPts val="5600"/>
              <a:buChar char="•"/>
            </a:pPr>
            <a:r>
              <a:rPr lang="en-US"/>
              <a:t>Manages citizen bank accounts, financial records, and transaction histories.</a:t>
            </a:r>
            <a:endParaRPr/>
          </a:p>
          <a:p>
            <a:pPr indent="-457200" lvl="0" marL="457200" rtl="0" algn="l">
              <a:lnSpc>
                <a:spcPct val="90000"/>
              </a:lnSpc>
              <a:spcBef>
                <a:spcPts val="2000"/>
              </a:spcBef>
              <a:spcAft>
                <a:spcPts val="0"/>
              </a:spcAft>
              <a:buClr>
                <a:schemeClr val="dk2"/>
              </a:buClr>
              <a:buSzPts val="5600"/>
              <a:buChar char="•"/>
            </a:pPr>
            <a:r>
              <a:rPr lang="en-US"/>
              <a:t>Integrated through Mojaloop APIs for interoperable payments.</a:t>
            </a:r>
            <a:endParaRPr/>
          </a:p>
          <a:p>
            <a:pPr indent="-101600" lvl="0" marL="457200" rtl="0" algn="l">
              <a:lnSpc>
                <a:spcPct val="90000"/>
              </a:lnSpc>
              <a:spcBef>
                <a:spcPts val="2000"/>
              </a:spcBef>
              <a:spcAft>
                <a:spcPts val="0"/>
              </a:spcAft>
              <a:buClr>
                <a:schemeClr val="dk2"/>
              </a:buClr>
              <a:buSzPts val="5600"/>
              <a:buNone/>
            </a:pPr>
            <a:r>
              <a:t/>
            </a:r>
            <a:endParaRPr/>
          </a:p>
          <a:p>
            <a:pPr indent="-101600" lvl="0" marL="457200" rtl="0" algn="l">
              <a:lnSpc>
                <a:spcPct val="90000"/>
              </a:lnSpc>
              <a:spcBef>
                <a:spcPts val="2000"/>
              </a:spcBef>
              <a:spcAft>
                <a:spcPts val="0"/>
              </a:spcAft>
              <a:buClr>
                <a:schemeClr val="dk2"/>
              </a:buClr>
              <a:buSzPts val="56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9"/>
          <p:cNvSpPr txBox="1"/>
          <p:nvPr>
            <p:ph type="title"/>
          </p:nvPr>
        </p:nvSpPr>
        <p:spPr>
          <a:xfrm>
            <a:off x="1676618" y="730251"/>
            <a:ext cx="14506882" cy="319919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8000"/>
              <a:buFont typeface="Arial"/>
              <a:buNone/>
            </a:pPr>
            <a:r>
              <a:rPr lang="en-US" sz="8000"/>
              <a:t>Mojaloop - Payment Interoperability</a:t>
            </a:r>
            <a:endParaRPr/>
          </a:p>
        </p:txBody>
      </p:sp>
      <p:sp>
        <p:nvSpPr>
          <p:cNvPr id="243" name="Google Shape;243;p9"/>
          <p:cNvSpPr txBox="1"/>
          <p:nvPr>
            <p:ph idx="1" type="body"/>
          </p:nvPr>
        </p:nvSpPr>
        <p:spPr>
          <a:xfrm>
            <a:off x="1971585" y="5049174"/>
            <a:ext cx="14506882" cy="7663527"/>
          </a:xfrm>
          <a:prstGeom prst="rect">
            <a:avLst/>
          </a:prstGeom>
          <a:noFill/>
          <a:ln>
            <a:noFill/>
          </a:ln>
        </p:spPr>
        <p:txBody>
          <a:bodyPr anchorCtr="0" anchor="t" bIns="45700" lIns="91425" spcFirstLastPara="1" rIns="91425" wrap="square" tIns="45700">
            <a:normAutofit/>
          </a:bodyPr>
          <a:lstStyle/>
          <a:p>
            <a:pPr indent="-457200" lvl="0" marL="457200" rtl="0" algn="l">
              <a:lnSpc>
                <a:spcPct val="90000"/>
              </a:lnSpc>
              <a:spcBef>
                <a:spcPts val="0"/>
              </a:spcBef>
              <a:spcAft>
                <a:spcPts val="0"/>
              </a:spcAft>
              <a:buClr>
                <a:schemeClr val="dk2"/>
              </a:buClr>
              <a:buSzPts val="4500"/>
              <a:buChar char="•"/>
            </a:pPr>
            <a:r>
              <a:rPr lang="en-US" sz="4500"/>
              <a:t>Enables citizens to link bank accounts (Mifos) using Mojaloop's 3rd Party Payment Initiation (3PPI) APIs.</a:t>
            </a:r>
            <a:endParaRPr/>
          </a:p>
          <a:p>
            <a:pPr indent="-457200" lvl="0" marL="457200" rtl="0" algn="l">
              <a:lnSpc>
                <a:spcPct val="90000"/>
              </a:lnSpc>
              <a:spcBef>
                <a:spcPts val="2000"/>
              </a:spcBef>
              <a:spcAft>
                <a:spcPts val="0"/>
              </a:spcAft>
              <a:buClr>
                <a:schemeClr val="dk2"/>
              </a:buClr>
              <a:buSzPts val="4500"/>
              <a:buChar char="•"/>
            </a:pPr>
            <a:r>
              <a:rPr lang="en-US" sz="4500"/>
              <a:t>Provides seamless, real-time transaction processing across financial institutions.</a:t>
            </a:r>
            <a:endParaRPr/>
          </a:p>
          <a:p>
            <a:pPr indent="0" lvl="0" marL="0" rtl="0" algn="l">
              <a:lnSpc>
                <a:spcPct val="90000"/>
              </a:lnSpc>
              <a:spcBef>
                <a:spcPts val="2000"/>
              </a:spcBef>
              <a:spcAft>
                <a:spcPts val="0"/>
              </a:spcAft>
              <a:buClr>
                <a:schemeClr val="dk2"/>
              </a:buClr>
              <a:buSzPts val="4500"/>
              <a:buNone/>
            </a:pPr>
            <a:r>
              <a:t/>
            </a:r>
            <a:endParaRPr sz="4500"/>
          </a:p>
          <a:p>
            <a:pPr indent="-101600" lvl="0" marL="457200" rtl="0" algn="l">
              <a:lnSpc>
                <a:spcPct val="90000"/>
              </a:lnSpc>
              <a:spcBef>
                <a:spcPts val="2000"/>
              </a:spcBef>
              <a:spcAft>
                <a:spcPts val="0"/>
              </a:spcAft>
              <a:buClr>
                <a:schemeClr val="dk2"/>
              </a:buClr>
              <a:buSzPts val="5600"/>
              <a:buNone/>
            </a:pPr>
            <a:r>
              <a:t/>
            </a:r>
            <a:endParaRPr/>
          </a:p>
        </p:txBody>
      </p:sp>
      <p:sp>
        <p:nvSpPr>
          <p:cNvPr id="244" name="Google Shape;244;p9"/>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Mojaloop">
      <a:dk1>
        <a:srgbClr val="600130"/>
      </a:dk1>
      <a:lt1>
        <a:srgbClr val="FFFFFF"/>
      </a:lt1>
      <a:dk2>
        <a:srgbClr val="211336"/>
      </a:dk2>
      <a:lt2>
        <a:srgbClr val="FEFFFF"/>
      </a:lt2>
      <a:accent1>
        <a:srgbClr val="201236"/>
      </a:accent1>
      <a:accent2>
        <a:srgbClr val="D00B67"/>
      </a:accent2>
      <a:accent3>
        <a:srgbClr val="A8B700"/>
      </a:accent3>
      <a:accent4>
        <a:srgbClr val="19CAE0"/>
      </a:accent4>
      <a:accent5>
        <a:srgbClr val="FFAA00"/>
      </a:accent5>
      <a:accent6>
        <a:srgbClr val="600130"/>
      </a:accent6>
      <a:hlink>
        <a:srgbClr val="19CAE0"/>
      </a:hlink>
      <a:folHlink>
        <a:srgbClr val="A8B7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2020-01-08T21:13:28Z</dcterms:created>
  <dc:creator>Tudor Vedeanu</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0x01010028AAC203550B4E40A8ED4C6A11385C01</vt:lpwstr>
  </property>
</Properties>
</file>